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 id="2147483702" r:id="rId3"/>
    <p:sldMasterId id="2147483703" r:id="rId4"/>
  </p:sldMasterIdLst>
  <p:notesMasterIdLst>
    <p:notesMasterId r:id="rId72"/>
  </p:notes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Lst>
  <p:sldSz cx="9144000" cy="5143500" type="screen16x9"/>
  <p:notesSz cx="6858000" cy="9144000"/>
  <p:embeddedFontLst>
    <p:embeddedFont>
      <p:font typeface="Akaya Telivigala" pitchFamily="2" charset="77"/>
      <p:regular r:id="rId73"/>
    </p:embeddedFont>
    <p:embeddedFont>
      <p:font typeface="Calibri" panose="020F0502020204030204" pitchFamily="34" charset="0"/>
      <p:regular r:id="rId74"/>
      <p:bold r:id="rId75"/>
      <p:italic r:id="rId76"/>
      <p:boldItalic r:id="rId77"/>
    </p:embeddedFont>
    <p:embeddedFont>
      <p:font typeface="Corbel" panose="020B0503020204020204" pitchFamily="34" charset="0"/>
      <p:regular r:id="rId78"/>
      <p:bold r:id="rId79"/>
      <p:italic r:id="rId80"/>
      <p:boldItalic r:id="rId81"/>
    </p:embeddedFont>
    <p:embeddedFont>
      <p:font typeface="Helvetica Neue" panose="02000503000000020004" pitchFamily="2" charset="0"/>
      <p:regular r:id="rId82"/>
      <p:bold r:id="rId83"/>
      <p:italic r:id="rId84"/>
      <p:boldItalic r:id="rId85"/>
    </p:embeddedFont>
    <p:embeddedFont>
      <p:font typeface="Mali" pitchFamily="2" charset="-34"/>
      <p:regular r:id="rId86"/>
      <p:bold r:id="rId87"/>
      <p:italic r:id="rId88"/>
      <p:boldItalic r:id="rId89"/>
    </p:embeddedFont>
    <p:embeddedFont>
      <p:font typeface="Radley" pitchFamily="2" charset="77"/>
      <p:regular r:id="rId90"/>
      <p:italic r:id="rId91"/>
    </p:embeddedFont>
    <p:embeddedFont>
      <p:font typeface="Roboto" panose="02000000000000000000" pitchFamily="2" charset="0"/>
      <p:regular r:id="rId92"/>
      <p:bold r:id="rId93"/>
      <p:italic r:id="rId94"/>
      <p:boldItalic r:id="rId95"/>
    </p:embeddedFont>
    <p:embeddedFont>
      <p:font typeface="Roboto Black" panose="020F0502020204030204" pitchFamily="34" charset="0"/>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0FBF18-24C5-4301-94A9-BE93D574A126}">
  <a:tblStyle styleId="{270FBF18-24C5-4301-94A9-BE93D574A1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DB9F65-A963-4F72-9172-F772D188F758}"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A47461F-4A10-465D-95D8-995458154193}"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47"/>
    <p:restoredTop sz="94719"/>
  </p:normalViewPr>
  <p:slideViewPr>
    <p:cSldViewPr snapToGrid="0" snapToObjects="1">
      <p:cViewPr varScale="1">
        <p:scale>
          <a:sx n="196" d="100"/>
          <a:sy n="196" d="100"/>
        </p:scale>
        <p:origin x="2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4.fntdata"/><Relationship Id="rId97" Type="http://schemas.openxmlformats.org/officeDocument/2006/relationships/font" Target="fonts/font25.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5.fntdata"/><Relationship Id="rId61" Type="http://schemas.openxmlformats.org/officeDocument/2006/relationships/slide" Target="slides/slide57.xml"/><Relationship Id="rId82"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5.fntdata"/><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ec7ca723db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ec7ca723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ec7ca723db_0_3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ec7ca723db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f76e34782a_8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2f76e34782a_8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f76e34782a_8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2f76e34782a_8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f76e34782a_8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2f76e34782a_8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f76e34782a_8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2f76e34782a_8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f76e34782a_8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g2f76e34782a_8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f76e34782a_8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2f76e34782a_8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f76e34782a_8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g2f76e34782a_8_9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f76e34782a_8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g2f76e34782a_8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f76e34782a_8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2f76e34782a_8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ec7ca723db_0_3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ec7ca723db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f76e34782a_8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2f76e34782a_8_1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f76e34782a_8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2f76e34782a_8_17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f76e34782a_8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2f76e34782a_8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f76e34782a_8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2f76e34782a_8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f76e34782a_8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2f76e34782a_8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f76e34782a_8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2f76e34782a_8_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f76e34782a_8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2f76e34782a_8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f76e34782a_8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g2f76e34782a_8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f76e34782a_8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g2f76e34782a_8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f76e34782a_8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2f76e34782a_8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f6b6225527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f6b62255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f76e34782a_8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2f76e34782a_8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f76e34782a_8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g2f76e34782a_8_3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f76e34782a_8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2f76e34782a_8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f76e34782a_8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2f76e34782a_8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f76e34782a_8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2f76e34782a_8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f76e34782a_8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g2f76e34782a_8_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f76e34782a_8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2f76e34782a_8_3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f76e34782a_8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g2f76e34782a_8_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f76e34782a_8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g2f76e34782a_8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f76e34782a_8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g2f76e34782a_8_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e823becd0_0_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f76e34782a_8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g2f76e34782a_8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f76e34782a_8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2f76e34782a_8_4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f76e34782a_8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2f76e34782a_8_4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f76e34782a_8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g2f76e34782a_8_4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f76e34782a_8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2f76e34782a_8_4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f76e34782a_8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2f76e34782a_8_6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f76e34782a_8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g2f76e34782a_8_6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f1482fe02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g2f1482fe02d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
              <a:t>https://otus.ru/</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dedc2a944a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2dedc2a944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f76e34782a_8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2f76e34782a_8_4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ec7ca723db_0_4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00">
              <a:solidFill>
                <a:schemeClr val="dk2"/>
              </a:solidFill>
              <a:latin typeface="Roboto"/>
              <a:ea typeface="Roboto"/>
              <a:cs typeface="Roboto"/>
              <a:sym typeface="Roboto"/>
            </a:endParaRPr>
          </a:p>
        </p:txBody>
      </p:sp>
      <p:sp>
        <p:nvSpPr>
          <p:cNvPr id="276" name="Google Shape;276;g2ec7ca723db_0_417:notes"/>
          <p:cNvSpPr>
            <a:spLocks noGrp="1" noRot="1" noChangeAspect="1"/>
          </p:cNvSpPr>
          <p:nvPr>
            <p:ph type="sldImg" idx="2"/>
          </p:nvPr>
        </p:nvSpPr>
        <p:spPr>
          <a:xfrm>
            <a:off x="38106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f76e34782a_8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g2f76e34782a_8_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f76e34782a_8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g2f76e34782a_8_5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f76e34782a_8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2f76e34782a_8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f76e34782a_8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6" name="Google Shape;876;g2f76e34782a_8_5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f76e34782a_8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g2f76e34782a_8_6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f76e34782a_8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2" name="Google Shape;912;g2f76e34782a_8_6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2f1482fe02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6" name="Google Shape;926;g2f1482fe02d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f21471504d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9" name="Google Shape;939;g2f2147150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f6b6225527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g2f6b6225527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e3a7074569_0_4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e3a707456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ec7ca723db_0_48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ec7ca723db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ecea0cf1d8_0_2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ecea0cf1d8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ecea0cf1d8_0_24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ecea0cf1d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ecea0cf1d8_0_28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ecea0cf1d8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cea0cf1d8_0_31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ecea0cf1d8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ecea0cf1d8_0_3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ecea0cf1d8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e04b8b6756_0_1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e04b8b6756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04b8b6756_0_1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04b8b675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e04b8b6756_0_13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e04b8b675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ecd033a3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ecd033a3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Мы создаём курсы для IT-специалистов от</a:t>
            </a:r>
            <a:r>
              <a:rPr lang="ru" sz="1300" b="1">
                <a:solidFill>
                  <a:schemeClr val="dk1"/>
                </a:solidFill>
                <a:latin typeface="Roboto"/>
                <a:ea typeface="Roboto"/>
                <a:cs typeface="Roboto"/>
                <a:sym typeface="Roboto"/>
              </a:rPr>
              <a:t> junior</a:t>
            </a:r>
            <a:r>
              <a:rPr lang="ru" sz="1300">
                <a:solidFill>
                  <a:schemeClr val="dk1"/>
                </a:solidFill>
                <a:latin typeface="Roboto"/>
                <a:ea typeface="Roboto"/>
                <a:cs typeface="Roboto"/>
                <a:sym typeface="Roboto"/>
              </a:rPr>
              <a:t> до </a:t>
            </a:r>
            <a:r>
              <a:rPr lang="ru" sz="1300" b="1">
                <a:solidFill>
                  <a:schemeClr val="dk1"/>
                </a:solidFill>
                <a:latin typeface="Roboto"/>
                <a:ea typeface="Roboto"/>
                <a:cs typeface="Roboto"/>
                <a:sym typeface="Roboto"/>
              </a:rPr>
              <a:t>lead. </a:t>
            </a:r>
            <a:r>
              <a:rPr lang="ru" sz="1400">
                <a:solidFill>
                  <a:schemeClr val="dk1"/>
                </a:solidFill>
              </a:rPr>
              <a:t>Все наши преподаватели - действующие специалисты с опытом. Изначально мы создавали курсы для повышения квалификации действующих специалистов, но стали получать множество запросов на обучение с нуля, поэтому сейчас даем возможность любому человеку освоить специальность в области IT.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15000"/>
              </a:lnSpc>
              <a:spcBef>
                <a:spcPts val="1000"/>
              </a:spcBef>
              <a:spcAft>
                <a:spcPts val="1000"/>
              </a:spcAft>
              <a:buClr>
                <a:schemeClr val="dk1"/>
              </a:buClr>
              <a:buSzPts val="1100"/>
              <a:buFont typeface="Arial"/>
              <a:buNone/>
            </a:pPr>
            <a:r>
              <a:rPr lang="ru" sz="1400">
                <a:solidFill>
                  <a:schemeClr val="dk1"/>
                </a:solidFill>
              </a:rPr>
              <a:t>У Отус есть образовательная лицензия, поэтому наши курсы – это программы повышения квалификации и профессиональной переподготовки. Вы сможете получить официальное удостоверение или диплом, а также сделать налоговый вычет.</a:t>
            </a:r>
            <a:endParaRPr sz="14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ecd033a35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2ecd033a35b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ru" sz="1400">
                <a:solidFill>
                  <a:schemeClr val="dk1"/>
                </a:solidFill>
                <a:latin typeface="Roboto"/>
                <a:ea typeface="Roboto"/>
                <a:cs typeface="Roboto"/>
                <a:sym typeface="Roboto"/>
              </a:rPr>
              <a:t>Курсы разработаны с учетом требований к специалистам на открытые вакансии IT-компаний junior, middle и senior уровня</a:t>
            </a:r>
            <a:r>
              <a:rPr lang="ru" sz="1600">
                <a:solidFill>
                  <a:schemeClr val="dk1"/>
                </a:solidFill>
                <a:latin typeface="Roboto"/>
                <a:ea typeface="Roboto"/>
                <a:cs typeface="Roboto"/>
                <a:sym typeface="Roboto"/>
              </a:rP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2baa635cc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22baa635cc9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8" y="-10075"/>
            <a:ext cx="9161923" cy="5163650"/>
          </a:xfrm>
          <a:prstGeom prst="rect">
            <a:avLst/>
          </a:prstGeom>
          <a:noFill/>
          <a:ln>
            <a:noFill/>
          </a:ln>
        </p:spPr>
      </p:pic>
      <p:sp>
        <p:nvSpPr>
          <p:cNvPr id="11" name="Google Shape;11;p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 name="Google Shape;47;p11"/>
          <p:cNvSpPr/>
          <p:nvPr/>
        </p:nvSpPr>
        <p:spPr>
          <a:xfrm>
            <a:off x="606200" y="1441163"/>
            <a:ext cx="7938600" cy="35649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1"/>
          <p:cNvSpPr txBox="1">
            <a:spLocks noGrp="1"/>
          </p:cNvSpPr>
          <p:nvPr>
            <p:ph type="subTitle" idx="1"/>
          </p:nvPr>
        </p:nvSpPr>
        <p:spPr>
          <a:xfrm>
            <a:off x="743675" y="1496071"/>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12"/>
          <p:cNvSpPr/>
          <p:nvPr/>
        </p:nvSpPr>
        <p:spPr>
          <a:xfrm>
            <a:off x="606200" y="1441163"/>
            <a:ext cx="7938600" cy="356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2"/>
          <p:cNvSpPr txBox="1">
            <a:spLocks noGrp="1"/>
          </p:cNvSpPr>
          <p:nvPr>
            <p:ph type="subTitle" idx="1"/>
          </p:nvPr>
        </p:nvSpPr>
        <p:spPr>
          <a:xfrm>
            <a:off x="743675" y="1496071"/>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 name="Google Shape;55;p13"/>
          <p:cNvSpPr txBox="1">
            <a:spLocks noGrp="1"/>
          </p:cNvSpPr>
          <p:nvPr>
            <p:ph type="subTitle" idx="1"/>
          </p:nvPr>
        </p:nvSpPr>
        <p:spPr>
          <a:xfrm>
            <a:off x="530000" y="1310381"/>
            <a:ext cx="7862400" cy="72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56" name="Google Shape;56;p13"/>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4"/>
          <p:cNvSpPr/>
          <p:nvPr/>
        </p:nvSpPr>
        <p:spPr>
          <a:xfrm>
            <a:off x="362300" y="1364963"/>
            <a:ext cx="4748700" cy="35649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
        <p:nvSpPr>
          <p:cNvPr id="62" name="Google Shape;62;p14"/>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300"/>
              <a:buNone/>
              <a:defRPr sz="13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500550" y="178324"/>
            <a:ext cx="8520600" cy="1095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1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5" name="Google Shape;65;p15"/>
          <p:cNvSpPr txBox="1">
            <a:spLocks noGrp="1"/>
          </p:cNvSpPr>
          <p:nvPr>
            <p:ph type="body" idx="1"/>
          </p:nvPr>
        </p:nvSpPr>
        <p:spPr>
          <a:xfrm>
            <a:off x="500550" y="1426469"/>
            <a:ext cx="8520600" cy="3416400"/>
          </a:xfrm>
          <a:prstGeom prst="rect">
            <a:avLst/>
          </a:prstGeom>
          <a:noFill/>
          <a:ln>
            <a:noFill/>
          </a:ln>
        </p:spPr>
        <p:txBody>
          <a:bodyPr spcFirstLastPara="1" wrap="square" lIns="91425" tIns="91425" rIns="91425" bIns="91425" anchor="t" anchorCtr="0">
            <a:normAutofit/>
          </a:bodyPr>
          <a:lstStyle>
            <a:lvl1pPr marL="457200" lvl="0" indent="-323850" algn="l" rtl="0">
              <a:lnSpc>
                <a:spcPct val="120000"/>
              </a:lnSpc>
              <a:spcBef>
                <a:spcPts val="300"/>
              </a:spcBef>
              <a:spcAft>
                <a:spcPts val="0"/>
              </a:spcAft>
              <a:buSzPts val="1500"/>
              <a:buChar char="●"/>
              <a:defRPr sz="1500"/>
            </a:lvl1pPr>
            <a:lvl2pPr marL="914400" lvl="1" indent="-311150" algn="l" rtl="0">
              <a:lnSpc>
                <a:spcPct val="120000"/>
              </a:lnSpc>
              <a:spcBef>
                <a:spcPts val="300"/>
              </a:spcBef>
              <a:spcAft>
                <a:spcPts val="0"/>
              </a:spcAft>
              <a:buSzPts val="1300"/>
              <a:buChar char="○"/>
              <a:defRPr sz="1300"/>
            </a:lvl2pPr>
            <a:lvl3pPr marL="1371600" lvl="2" indent="-311150" algn="l" rtl="0">
              <a:lnSpc>
                <a:spcPct val="120000"/>
              </a:lnSpc>
              <a:spcBef>
                <a:spcPts val="300"/>
              </a:spcBef>
              <a:spcAft>
                <a:spcPts val="0"/>
              </a:spcAft>
              <a:buSzPts val="1300"/>
              <a:buChar char="■"/>
              <a:defRPr sz="1300"/>
            </a:lvl3pPr>
            <a:lvl4pPr marL="1828800" lvl="3" indent="-311150" algn="l" rtl="0">
              <a:lnSpc>
                <a:spcPct val="120000"/>
              </a:lnSpc>
              <a:spcBef>
                <a:spcPts val="300"/>
              </a:spcBef>
              <a:spcAft>
                <a:spcPts val="0"/>
              </a:spcAft>
              <a:buSzPts val="1300"/>
              <a:buChar char="●"/>
              <a:defRPr sz="1300"/>
            </a:lvl4pPr>
            <a:lvl5pPr marL="2286000" lvl="4" indent="-311150" algn="l" rtl="0">
              <a:lnSpc>
                <a:spcPct val="120000"/>
              </a:lnSpc>
              <a:spcBef>
                <a:spcPts val="0"/>
              </a:spcBef>
              <a:spcAft>
                <a:spcPts val="0"/>
              </a:spcAft>
              <a:buSzPts val="1300"/>
              <a:buChar char="○"/>
              <a:defRPr sz="1300"/>
            </a:lvl5pPr>
            <a:lvl6pPr marL="2743200" lvl="5" indent="-311150" algn="l" rtl="0">
              <a:lnSpc>
                <a:spcPct val="120000"/>
              </a:lnSpc>
              <a:spcBef>
                <a:spcPts val="300"/>
              </a:spcBef>
              <a:spcAft>
                <a:spcPts val="0"/>
              </a:spcAft>
              <a:buSzPts val="1300"/>
              <a:buChar char="■"/>
              <a:defRPr sz="1300"/>
            </a:lvl6pPr>
            <a:lvl7pPr marL="3200400" lvl="6" indent="-311150" algn="l" rtl="0">
              <a:lnSpc>
                <a:spcPct val="120000"/>
              </a:lnSpc>
              <a:spcBef>
                <a:spcPts val="300"/>
              </a:spcBef>
              <a:spcAft>
                <a:spcPts val="0"/>
              </a:spcAft>
              <a:buSzPts val="1300"/>
              <a:buChar char="●"/>
              <a:defRPr sz="1300"/>
            </a:lvl7pPr>
            <a:lvl8pPr marL="3657600" lvl="7" indent="-311150" algn="l" rtl="0">
              <a:lnSpc>
                <a:spcPct val="120000"/>
              </a:lnSpc>
              <a:spcBef>
                <a:spcPts val="300"/>
              </a:spcBef>
              <a:spcAft>
                <a:spcPts val="0"/>
              </a:spcAft>
              <a:buSzPts val="1300"/>
              <a:buChar char="○"/>
              <a:defRPr sz="1300"/>
            </a:lvl8pPr>
            <a:lvl9pPr marL="4114800" lvl="8" indent="-311150" algn="l" rtl="0">
              <a:lnSpc>
                <a:spcPct val="120000"/>
              </a:lnSpc>
              <a:spcBef>
                <a:spcPts val="300"/>
              </a:spcBef>
              <a:spcAft>
                <a:spcPts val="0"/>
              </a:spcAft>
              <a:buSzPts val="1300"/>
              <a:buChar char="■"/>
              <a:defRPr sz="1300"/>
            </a:lvl9pPr>
          </a:lstStyle>
          <a:p>
            <a:endParaRPr/>
          </a:p>
        </p:txBody>
      </p:sp>
      <p:sp>
        <p:nvSpPr>
          <p:cNvPr id="66" name="Google Shape;6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500550" y="2545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573575" y="388001"/>
            <a:ext cx="7996800" cy="970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3100"/>
              <a:buNone/>
              <a:defRPr sz="3100" b="1" i="0">
                <a:solidFill>
                  <a:schemeClr val="dk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491036" y="1948513"/>
            <a:ext cx="7941900" cy="25731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700"/>
              <a:buNone/>
              <a:defRPr b="0" i="0">
                <a:solidFill>
                  <a:schemeClr val="dk1"/>
                </a:solidFill>
              </a:defRPr>
            </a:lvl1pPr>
            <a:lvl2pPr marL="914400" lvl="1" indent="-228600" algn="l" rtl="0">
              <a:spcBef>
                <a:spcPts val="0"/>
              </a:spcBef>
              <a:spcAft>
                <a:spcPts val="0"/>
              </a:spcAft>
              <a:buSzPts val="1500"/>
              <a:buNone/>
              <a:defRPr/>
            </a:lvl2pPr>
            <a:lvl3pPr marL="1371600" lvl="2" indent="-228600" algn="l" rtl="0">
              <a:spcBef>
                <a:spcPts val="0"/>
              </a:spcBef>
              <a:spcAft>
                <a:spcPts val="0"/>
              </a:spcAft>
              <a:buSzPts val="1300"/>
              <a:buNone/>
              <a:defRPr/>
            </a:lvl3pPr>
            <a:lvl4pPr marL="1828800" lvl="3" indent="-228600" algn="l" rtl="0">
              <a:spcBef>
                <a:spcPts val="0"/>
              </a:spcBef>
              <a:spcAft>
                <a:spcPts val="0"/>
              </a:spcAft>
              <a:buSzPts val="1300"/>
              <a:buNone/>
              <a:defRPr/>
            </a:lvl4pPr>
            <a:lvl5pPr marL="2286000" lvl="4" indent="-228600" algn="l" rtl="0">
              <a:spcBef>
                <a:spcPts val="0"/>
              </a:spcBef>
              <a:spcAft>
                <a:spcPts val="0"/>
              </a:spcAft>
              <a:buSzPts val="1300"/>
              <a:buNone/>
              <a:defRPr/>
            </a:lvl5pPr>
            <a:lvl6pPr marL="2743200" lvl="5" indent="-228600" algn="l" rtl="0">
              <a:spcBef>
                <a:spcPts val="0"/>
              </a:spcBef>
              <a:spcAft>
                <a:spcPts val="0"/>
              </a:spcAft>
              <a:buSzPts val="1300"/>
              <a:buNone/>
              <a:defRPr/>
            </a:lvl6pPr>
            <a:lvl7pPr marL="3200400" lvl="6" indent="-228600" algn="l" rtl="0">
              <a:spcBef>
                <a:spcPts val="0"/>
              </a:spcBef>
              <a:spcAft>
                <a:spcPts val="0"/>
              </a:spcAft>
              <a:buSzPts val="1300"/>
              <a:buNone/>
              <a:defRPr/>
            </a:lvl7pPr>
            <a:lvl8pPr marL="3657600" lvl="7" indent="-228600" algn="l" rtl="0">
              <a:spcBef>
                <a:spcPts val="0"/>
              </a:spcBef>
              <a:spcAft>
                <a:spcPts val="0"/>
              </a:spcAft>
              <a:buSzPts val="1300"/>
              <a:buNone/>
              <a:defRPr/>
            </a:lvl8pPr>
            <a:lvl9pPr marL="4114800" lvl="8" indent="-228600" algn="l" rtl="0">
              <a:spcBef>
                <a:spcPts val="0"/>
              </a:spcBef>
              <a:spcAft>
                <a:spcPts val="0"/>
              </a:spcAft>
              <a:buSzPts val="1300"/>
              <a:buNone/>
              <a:defRPr/>
            </a:lvl9pPr>
          </a:lstStyle>
          <a:p>
            <a:endParaRPr/>
          </a:p>
        </p:txBody>
      </p:sp>
      <p:sp>
        <p:nvSpPr>
          <p:cNvPr id="72" name="Google Shape;72;p17"/>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17"/>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17"/>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ru"/>
              <a:t>‹#›</a:t>
            </a:fld>
            <a:endParaRPr>
              <a:solidFill>
                <a:schemeClr val="dk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a:stretch/>
        </p:blipFill>
        <p:spPr>
          <a:xfrm>
            <a:off x="-17916" y="-10078"/>
            <a:ext cx="6884874" cy="5163656"/>
          </a:xfrm>
          <a:prstGeom prst="rect">
            <a:avLst/>
          </a:prstGeom>
          <a:noFill/>
          <a:ln>
            <a:noFill/>
          </a:ln>
        </p:spPr>
      </p:pic>
      <p:sp>
        <p:nvSpPr>
          <p:cNvPr id="81" name="Google Shape;81;p19"/>
          <p:cNvSpPr txBox="1">
            <a:spLocks noGrp="1"/>
          </p:cNvSpPr>
          <p:nvPr>
            <p:ph type="subTitle" idx="1"/>
          </p:nvPr>
        </p:nvSpPr>
        <p:spPr>
          <a:xfrm>
            <a:off x="792250" y="4274231"/>
            <a:ext cx="50514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2" name="Google Shape;82;p19"/>
          <p:cNvSpPr txBox="1">
            <a:spLocks noGrp="1"/>
          </p:cNvSpPr>
          <p:nvPr>
            <p:ph type="title"/>
          </p:nvPr>
        </p:nvSpPr>
        <p:spPr>
          <a:xfrm>
            <a:off x="792250" y="1921594"/>
            <a:ext cx="8183100" cy="2188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6600"/>
              <a:buNone/>
              <a:defRPr sz="6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729150" y="1864106"/>
            <a:ext cx="7935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900"/>
              <a:buNone/>
              <a:defRPr sz="39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5" name="Google Shape;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1"/>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36550" rtl="0">
              <a:lnSpc>
                <a:spcPct val="120000"/>
              </a:lnSpc>
              <a:spcBef>
                <a:spcPts val="300"/>
              </a:spcBef>
              <a:spcAft>
                <a:spcPts val="0"/>
              </a:spcAft>
              <a:buSzPts val="1700"/>
              <a:buChar char="●"/>
              <a:defRPr/>
            </a:lvl1pPr>
            <a:lvl2pPr marL="914400" lvl="1" indent="-317500" rtl="0">
              <a:lnSpc>
                <a:spcPct val="120000"/>
              </a:lnSpc>
              <a:spcBef>
                <a:spcPts val="300"/>
              </a:spcBef>
              <a:spcAft>
                <a:spcPts val="0"/>
              </a:spcAft>
              <a:buSzPts val="1400"/>
              <a:buChar char="○"/>
              <a:defRPr/>
            </a:lvl2pPr>
            <a:lvl3pPr marL="1371600" lvl="2" indent="-317500" rtl="0">
              <a:lnSpc>
                <a:spcPct val="120000"/>
              </a:lnSpc>
              <a:spcBef>
                <a:spcPts val="300"/>
              </a:spcBef>
              <a:spcAft>
                <a:spcPts val="0"/>
              </a:spcAft>
              <a:buSzPts val="1400"/>
              <a:buChar char="■"/>
              <a:defRPr/>
            </a:lvl3pPr>
            <a:lvl4pPr marL="1828800" lvl="3" indent="-317500" rtl="0">
              <a:lnSpc>
                <a:spcPct val="120000"/>
              </a:lnSpc>
              <a:spcBef>
                <a:spcPts val="300"/>
              </a:spcBef>
              <a:spcAft>
                <a:spcPts val="0"/>
              </a:spcAft>
              <a:buSzPts val="1400"/>
              <a:buChar char="●"/>
              <a:defRPr/>
            </a:lvl4pPr>
            <a:lvl5pPr marL="2286000" lvl="4" indent="-317500" rtl="0">
              <a:lnSpc>
                <a:spcPct val="120000"/>
              </a:lnSpc>
              <a:spcBef>
                <a:spcPts val="0"/>
              </a:spcBef>
              <a:spcAft>
                <a:spcPts val="0"/>
              </a:spcAft>
              <a:buSzPts val="1400"/>
              <a:buChar char="○"/>
              <a:defRPr/>
            </a:lvl5pPr>
            <a:lvl6pPr marL="2743200" lvl="5" indent="-317500" rtl="0">
              <a:lnSpc>
                <a:spcPct val="120000"/>
              </a:lnSpc>
              <a:spcBef>
                <a:spcPts val="300"/>
              </a:spcBef>
              <a:spcAft>
                <a:spcPts val="0"/>
              </a:spcAft>
              <a:buSzPts val="1400"/>
              <a:buChar char="■"/>
              <a:defRPr/>
            </a:lvl6pPr>
            <a:lvl7pPr marL="3200400" lvl="6" indent="-317500" rtl="0">
              <a:lnSpc>
                <a:spcPct val="120000"/>
              </a:lnSpc>
              <a:spcBef>
                <a:spcPts val="300"/>
              </a:spcBef>
              <a:spcAft>
                <a:spcPts val="0"/>
              </a:spcAft>
              <a:buSzPts val="1400"/>
              <a:buChar char="●"/>
              <a:defRPr/>
            </a:lvl7pPr>
            <a:lvl8pPr marL="3657600" lvl="7" indent="-317500" rtl="0">
              <a:lnSpc>
                <a:spcPct val="120000"/>
              </a:lnSpc>
              <a:spcBef>
                <a:spcPts val="300"/>
              </a:spcBef>
              <a:spcAft>
                <a:spcPts val="0"/>
              </a:spcAft>
              <a:buSzPts val="1400"/>
              <a:buChar char="○"/>
              <a:defRPr/>
            </a:lvl8pPr>
            <a:lvl9pPr marL="4114800" lvl="8" indent="-317500" rtl="0">
              <a:lnSpc>
                <a:spcPct val="120000"/>
              </a:lnSpc>
              <a:spcBef>
                <a:spcPts val="300"/>
              </a:spcBef>
              <a:spcAft>
                <a:spcPts val="0"/>
              </a:spcAft>
              <a:buSzPts val="1400"/>
              <a:buChar char="■"/>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940306"/>
            <a:ext cx="7935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90"/>
        <p:cNvGrpSpPr/>
        <p:nvPr/>
      </p:nvGrpSpPr>
      <p:grpSpPr>
        <a:xfrm>
          <a:off x="0" y="0"/>
          <a:ext cx="0" cy="0"/>
          <a:chOff x="0" y="0"/>
          <a:chExt cx="0" cy="0"/>
        </a:xfrm>
      </p:grpSpPr>
      <p:sp>
        <p:nvSpPr>
          <p:cNvPr id="91" name="Google Shape;9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92" name="Google Shape;92;p22"/>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2"/>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700"/>
              <a:buNone/>
              <a:defRPr sz="17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94" name="Google Shape;94;p22"/>
          <p:cNvSpPr txBox="1">
            <a:spLocks noGrp="1"/>
          </p:cNvSpPr>
          <p:nvPr>
            <p:ph type="subTitle" idx="2"/>
          </p:nvPr>
        </p:nvSpPr>
        <p:spPr>
          <a:xfrm>
            <a:off x="3135425" y="31312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050505"/>
              </a:buClr>
              <a:buSzPts val="1700"/>
              <a:buNone/>
              <a:defRPr sz="1700" b="1">
                <a:solidFill>
                  <a:srgbClr val="050505"/>
                </a:solidFill>
              </a:defRPr>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95" name="Google Shape;95;p22"/>
          <p:cNvSpPr txBox="1">
            <a:spLocks noGrp="1"/>
          </p:cNvSpPr>
          <p:nvPr>
            <p:ph type="subTitle" idx="3"/>
          </p:nvPr>
        </p:nvSpPr>
        <p:spPr>
          <a:xfrm>
            <a:off x="3135425" y="34313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400"/>
              <a:buNone/>
              <a:defRPr sz="1400" b="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6" name="Google Shape;96;p22"/>
          <p:cNvSpPr txBox="1">
            <a:spLocks noGrp="1"/>
          </p:cNvSpPr>
          <p:nvPr>
            <p:ph type="subTitle" idx="4"/>
          </p:nvPr>
        </p:nvSpPr>
        <p:spPr>
          <a:xfrm>
            <a:off x="3135425" y="38149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400"/>
              <a:buNone/>
              <a:defRPr sz="1400" b="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97"/>
        <p:cNvGrpSpPr/>
        <p:nvPr/>
      </p:nvGrpSpPr>
      <p:grpSpPr>
        <a:xfrm>
          <a:off x="0" y="0"/>
          <a:ext cx="0" cy="0"/>
          <a:chOff x="0" y="0"/>
          <a:chExt cx="0" cy="0"/>
        </a:xfrm>
      </p:grpSpPr>
      <p:sp>
        <p:nvSpPr>
          <p:cNvPr id="98" name="Google Shape;9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99" name="Google Shape;99;p23"/>
          <p:cNvPicPr preferRelativeResize="0"/>
          <p:nvPr/>
        </p:nvPicPr>
        <p:blipFill rotWithShape="1">
          <a:blip r:embed="rId2">
            <a:alphaModFix/>
          </a:blip>
          <a:srcRect/>
          <a:stretch/>
        </p:blipFill>
        <p:spPr>
          <a:xfrm>
            <a:off x="0" y="0"/>
            <a:ext cx="6857999" cy="5143500"/>
          </a:xfrm>
          <a:prstGeom prst="rect">
            <a:avLst/>
          </a:prstGeom>
          <a:noFill/>
          <a:ln>
            <a:noFill/>
          </a:ln>
        </p:spPr>
      </p:pic>
      <p:sp>
        <p:nvSpPr>
          <p:cNvPr id="100" name="Google Shape;100;p23"/>
          <p:cNvSpPr txBox="1">
            <a:spLocks noGrp="1"/>
          </p:cNvSpPr>
          <p:nvPr>
            <p:ph type="title"/>
          </p:nvPr>
        </p:nvSpPr>
        <p:spPr>
          <a:xfrm>
            <a:off x="9562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900"/>
              <a:buNone/>
              <a:defRPr sz="49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24"/>
          <p:cNvSpPr txBox="1">
            <a:spLocks noGrp="1"/>
          </p:cNvSpPr>
          <p:nvPr>
            <p:ph type="subTitle" idx="1"/>
          </p:nvPr>
        </p:nvSpPr>
        <p:spPr>
          <a:xfrm>
            <a:off x="4348975" y="20210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900"/>
              <a:buNone/>
              <a:defRPr sz="1900" b="1">
                <a:solidFill>
                  <a:srgbClr val="FF9900"/>
                </a:solidFill>
              </a:defRPr>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104" name="Google Shape;104;p24"/>
          <p:cNvSpPr txBox="1">
            <a:spLocks noGrp="1"/>
          </p:cNvSpPr>
          <p:nvPr>
            <p:ph type="subTitle" idx="2"/>
          </p:nvPr>
        </p:nvSpPr>
        <p:spPr>
          <a:xfrm>
            <a:off x="4348975" y="2557594"/>
            <a:ext cx="4587900" cy="2039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500"/>
              <a:buNone/>
              <a:defRPr sz="1500" b="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105"/>
        <p:cNvGrpSpPr/>
        <p:nvPr/>
      </p:nvGrpSpPr>
      <p:grpSpPr>
        <a:xfrm>
          <a:off x="0" y="0"/>
          <a:ext cx="0" cy="0"/>
          <a:chOff x="0" y="0"/>
          <a:chExt cx="0" cy="0"/>
        </a:xfrm>
      </p:grpSpPr>
      <p:sp>
        <p:nvSpPr>
          <p:cNvPr id="106" name="Google Shape;106;p25"/>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5"/>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08" name="Google Shape;108;p25"/>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109" name="Google Shape;109;p2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0" name="Google Shape;11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Google Shape;11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28"/>
          <p:cNvSpPr/>
          <p:nvPr/>
        </p:nvSpPr>
        <p:spPr>
          <a:xfrm>
            <a:off x="606200" y="1212563"/>
            <a:ext cx="7938600" cy="35649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8"/>
          <p:cNvSpPr txBox="1">
            <a:spLocks noGrp="1"/>
          </p:cNvSpPr>
          <p:nvPr>
            <p:ph type="subTitle" idx="1"/>
          </p:nvPr>
        </p:nvSpPr>
        <p:spPr>
          <a:xfrm>
            <a:off x="805350" y="1322421"/>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500"/>
              <a:buFont typeface="Courier New"/>
              <a:buNone/>
              <a:defRPr sz="15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119"/>
        <p:cNvGrpSpPr/>
        <p:nvPr/>
      </p:nvGrpSpPr>
      <p:grpSpPr>
        <a:xfrm>
          <a:off x="0" y="0"/>
          <a:ext cx="0" cy="0"/>
          <a:chOff x="0" y="0"/>
          <a:chExt cx="0" cy="0"/>
        </a:xfrm>
      </p:grpSpPr>
      <p:sp>
        <p:nvSpPr>
          <p:cNvPr id="120" name="Google Shape;120;p29"/>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29"/>
          <p:cNvSpPr/>
          <p:nvPr/>
        </p:nvSpPr>
        <p:spPr>
          <a:xfrm>
            <a:off x="606200" y="1212563"/>
            <a:ext cx="7938600" cy="3564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9"/>
          <p:cNvSpPr txBox="1">
            <a:spLocks noGrp="1"/>
          </p:cNvSpPr>
          <p:nvPr>
            <p:ph type="subTitle" idx="1"/>
          </p:nvPr>
        </p:nvSpPr>
        <p:spPr>
          <a:xfrm>
            <a:off x="729150" y="1322421"/>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500"/>
              <a:buFont typeface="Courier New"/>
              <a:buNone/>
              <a:defRPr sz="15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30"/>
          <p:cNvSpPr txBox="1">
            <a:spLocks noGrp="1"/>
          </p:cNvSpPr>
          <p:nvPr>
            <p:ph type="subTitle" idx="1"/>
          </p:nvPr>
        </p:nvSpPr>
        <p:spPr>
          <a:xfrm>
            <a:off x="530000" y="1310381"/>
            <a:ext cx="7862400" cy="72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500"/>
              <a:buNone/>
              <a:defRPr sz="1500" b="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26" name="Google Shape;126;p30"/>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0"/>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500"/>
              <a:buFont typeface="Courier New"/>
              <a:buNone/>
              <a:defRPr sz="15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128"/>
        <p:cNvGrpSpPr/>
        <p:nvPr/>
      </p:nvGrpSpPr>
      <p:grpSpPr>
        <a:xfrm>
          <a:off x="0" y="0"/>
          <a:ext cx="0" cy="0"/>
          <a:chOff x="0" y="0"/>
          <a:chExt cx="0" cy="0"/>
        </a:xfrm>
      </p:grpSpPr>
      <p:sp>
        <p:nvSpPr>
          <p:cNvPr id="129" name="Google Shape;129;p31"/>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0" name="Google Shape;130;p31"/>
          <p:cNvSpPr/>
          <p:nvPr/>
        </p:nvSpPr>
        <p:spPr>
          <a:xfrm>
            <a:off x="362300" y="1212563"/>
            <a:ext cx="4748700" cy="35649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1"/>
          <p:cNvSpPr txBox="1">
            <a:spLocks noGrp="1"/>
          </p:cNvSpPr>
          <p:nvPr>
            <p:ph type="subTitle" idx="1"/>
          </p:nvPr>
        </p:nvSpPr>
        <p:spPr>
          <a:xfrm>
            <a:off x="500550" y="13224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500"/>
              <a:buFont typeface="Courier New"/>
              <a:buNone/>
              <a:defRPr sz="15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
        <p:nvSpPr>
          <p:cNvPr id="132" name="Google Shape;132;p31"/>
          <p:cNvSpPr txBox="1">
            <a:spLocks noGrp="1"/>
          </p:cNvSpPr>
          <p:nvPr>
            <p:ph type="subTitle" idx="2"/>
          </p:nvPr>
        </p:nvSpPr>
        <p:spPr>
          <a:xfrm>
            <a:off x="5555275" y="1322419"/>
            <a:ext cx="3151200" cy="326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500"/>
              <a:buNone/>
              <a:defRPr sz="1500" b="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36550" rtl="0">
              <a:lnSpc>
                <a:spcPct val="120000"/>
              </a:lnSpc>
              <a:spcBef>
                <a:spcPts val="300"/>
              </a:spcBef>
              <a:spcAft>
                <a:spcPts val="0"/>
              </a:spcAft>
              <a:buSzPts val="1700"/>
              <a:buChar char="●"/>
              <a:defRPr/>
            </a:lvl1pPr>
            <a:lvl2pPr marL="914400" lvl="1" indent="-323850" rtl="0">
              <a:lnSpc>
                <a:spcPct val="120000"/>
              </a:lnSpc>
              <a:spcBef>
                <a:spcPts val="300"/>
              </a:spcBef>
              <a:spcAft>
                <a:spcPts val="0"/>
              </a:spcAft>
              <a:buSzPts val="1500"/>
              <a:buChar char="○"/>
              <a:defRPr/>
            </a:lvl2pPr>
            <a:lvl3pPr marL="1371600" lvl="2" indent="-311150" rtl="0">
              <a:lnSpc>
                <a:spcPct val="120000"/>
              </a:lnSpc>
              <a:spcBef>
                <a:spcPts val="300"/>
              </a:spcBef>
              <a:spcAft>
                <a:spcPts val="0"/>
              </a:spcAft>
              <a:buSzPts val="1300"/>
              <a:buChar char="■"/>
              <a:defRPr/>
            </a:lvl3pPr>
            <a:lvl4pPr marL="1828800" lvl="3" indent="-311150" rtl="0">
              <a:lnSpc>
                <a:spcPct val="120000"/>
              </a:lnSpc>
              <a:spcBef>
                <a:spcPts val="300"/>
              </a:spcBef>
              <a:spcAft>
                <a:spcPts val="0"/>
              </a:spcAft>
              <a:buSzPts val="1300"/>
              <a:buChar char="●"/>
              <a:defRPr/>
            </a:lvl4pPr>
            <a:lvl5pPr marL="2286000" lvl="4" indent="-311150" rtl="0">
              <a:lnSpc>
                <a:spcPct val="120000"/>
              </a:lnSpc>
              <a:spcBef>
                <a:spcPts val="0"/>
              </a:spcBef>
              <a:spcAft>
                <a:spcPts val="0"/>
              </a:spcAft>
              <a:buSzPts val="1300"/>
              <a:buChar char="○"/>
              <a:defRPr/>
            </a:lvl5pPr>
            <a:lvl6pPr marL="2743200" lvl="5" indent="-311150" rtl="0">
              <a:lnSpc>
                <a:spcPct val="120000"/>
              </a:lnSpc>
              <a:spcBef>
                <a:spcPts val="300"/>
              </a:spcBef>
              <a:spcAft>
                <a:spcPts val="0"/>
              </a:spcAft>
              <a:buSzPts val="1300"/>
              <a:buChar char="■"/>
              <a:defRPr/>
            </a:lvl6pPr>
            <a:lvl7pPr marL="3200400" lvl="6" indent="-311150" rtl="0">
              <a:lnSpc>
                <a:spcPct val="120000"/>
              </a:lnSpc>
              <a:spcBef>
                <a:spcPts val="300"/>
              </a:spcBef>
              <a:spcAft>
                <a:spcPts val="0"/>
              </a:spcAft>
              <a:buSzPts val="1300"/>
              <a:buChar char="●"/>
              <a:defRPr/>
            </a:lvl7pPr>
            <a:lvl8pPr marL="3657600" lvl="7" indent="-311150" rtl="0">
              <a:lnSpc>
                <a:spcPct val="120000"/>
              </a:lnSpc>
              <a:spcBef>
                <a:spcPts val="300"/>
              </a:spcBef>
              <a:spcAft>
                <a:spcPts val="0"/>
              </a:spcAft>
              <a:buSzPts val="1300"/>
              <a:buChar char="○"/>
              <a:defRPr/>
            </a:lvl8pPr>
            <a:lvl9pPr marL="4114800" lvl="8" indent="-311150" rtl="0">
              <a:lnSpc>
                <a:spcPct val="120000"/>
              </a:lnSpc>
              <a:spcBef>
                <a:spcPts val="300"/>
              </a:spcBef>
              <a:spcAft>
                <a:spcPts val="0"/>
              </a:spcAft>
              <a:buSzPts val="13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137"/>
        <p:cNvGrpSpPr/>
        <p:nvPr/>
      </p:nvGrpSpPr>
      <p:grpSpPr>
        <a:xfrm>
          <a:off x="0" y="0"/>
          <a:ext cx="0" cy="0"/>
          <a:chOff x="0" y="0"/>
          <a:chExt cx="0" cy="0"/>
        </a:xfrm>
      </p:grpSpPr>
      <p:pic>
        <p:nvPicPr>
          <p:cNvPr id="138" name="Google Shape;138;p33"/>
          <p:cNvPicPr preferRelativeResize="0"/>
          <p:nvPr/>
        </p:nvPicPr>
        <p:blipFill rotWithShape="1">
          <a:blip r:embed="rId2">
            <a:alphaModFix/>
          </a:blip>
          <a:srcRect l="99" r="98"/>
          <a:stretch/>
        </p:blipFill>
        <p:spPr>
          <a:xfrm>
            <a:off x="-17928" y="-10075"/>
            <a:ext cx="9161923" cy="5163650"/>
          </a:xfrm>
          <a:prstGeom prst="rect">
            <a:avLst/>
          </a:prstGeom>
          <a:noFill/>
          <a:ln>
            <a:noFill/>
          </a:ln>
        </p:spPr>
      </p:pic>
      <p:sp>
        <p:nvSpPr>
          <p:cNvPr id="139" name="Google Shape;139;p33"/>
          <p:cNvSpPr txBox="1">
            <a:spLocks noGrp="1"/>
          </p:cNvSpPr>
          <p:nvPr>
            <p:ph type="subTitle" idx="1"/>
          </p:nvPr>
        </p:nvSpPr>
        <p:spPr>
          <a:xfrm>
            <a:off x="944650" y="4350425"/>
            <a:ext cx="7710300" cy="792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0" name="Google Shape;140;p33"/>
          <p:cNvSpPr txBox="1">
            <a:spLocks noGrp="1"/>
          </p:cNvSpPr>
          <p:nvPr>
            <p:ph type="title"/>
          </p:nvPr>
        </p:nvSpPr>
        <p:spPr>
          <a:xfrm>
            <a:off x="944650" y="1769194"/>
            <a:ext cx="8183100" cy="21888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lt1"/>
              </a:buClr>
              <a:buSzPts val="5600"/>
              <a:buNone/>
              <a:defRPr sz="5600">
                <a:solidFill>
                  <a:schemeClr val="lt1"/>
                </a:solidFill>
              </a:defRPr>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41"/>
        <p:cNvGrpSpPr/>
        <p:nvPr/>
      </p:nvGrpSpPr>
      <p:grpSpPr>
        <a:xfrm>
          <a:off x="0" y="0"/>
          <a:ext cx="0" cy="0"/>
          <a:chOff x="0" y="0"/>
          <a:chExt cx="0" cy="0"/>
        </a:xfrm>
      </p:grpSpPr>
      <p:sp>
        <p:nvSpPr>
          <p:cNvPr id="142" name="Google Shape;142;p34"/>
          <p:cNvSpPr txBox="1">
            <a:spLocks noGrp="1"/>
          </p:cNvSpPr>
          <p:nvPr>
            <p:ph type="title"/>
          </p:nvPr>
        </p:nvSpPr>
        <p:spPr>
          <a:xfrm>
            <a:off x="500550" y="1940306"/>
            <a:ext cx="79353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43" name="Google Shape;14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144"/>
        <p:cNvGrpSpPr/>
        <p:nvPr/>
      </p:nvGrpSpPr>
      <p:grpSpPr>
        <a:xfrm>
          <a:off x="0" y="0"/>
          <a:ext cx="0" cy="0"/>
          <a:chOff x="0" y="0"/>
          <a:chExt cx="0" cy="0"/>
        </a:xfrm>
      </p:grpSpPr>
      <p:sp>
        <p:nvSpPr>
          <p:cNvPr id="145" name="Google Shape;145;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
        <p:nvSpPr>
          <p:cNvPr id="146" name="Google Shape;146;p35"/>
          <p:cNvSpPr txBox="1">
            <a:spLocks noGrp="1"/>
          </p:cNvSpPr>
          <p:nvPr>
            <p:ph type="title"/>
          </p:nvPr>
        </p:nvSpPr>
        <p:spPr>
          <a:xfrm>
            <a:off x="500550" y="821213"/>
            <a:ext cx="8520600" cy="198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7" name="Google Shape;147;p35"/>
          <p:cNvSpPr txBox="1">
            <a:spLocks noGrp="1"/>
          </p:cNvSpPr>
          <p:nvPr>
            <p:ph type="subTitle" idx="1"/>
          </p:nvPr>
        </p:nvSpPr>
        <p:spPr>
          <a:xfrm>
            <a:off x="500550" y="457313"/>
            <a:ext cx="7796700" cy="792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FF9900"/>
              </a:buClr>
              <a:buSzPts val="1500"/>
              <a:buNone/>
              <a:defRPr sz="1500">
                <a:solidFill>
                  <a:srgbClr val="FF9900"/>
                </a:solidFill>
              </a:defRPr>
            </a:lvl1pPr>
            <a:lvl2pPr lvl="1" algn="l">
              <a:lnSpc>
                <a:spcPct val="100000"/>
              </a:lnSpc>
              <a:spcBef>
                <a:spcPts val="0"/>
              </a:spcBef>
              <a:spcAft>
                <a:spcPts val="0"/>
              </a:spcAft>
              <a:buClr>
                <a:srgbClr val="013D85"/>
              </a:buClr>
              <a:buSzPts val="2300"/>
              <a:buNone/>
              <a:defRPr sz="2300">
                <a:solidFill>
                  <a:srgbClr val="013D85"/>
                </a:solidFill>
              </a:defRPr>
            </a:lvl2pPr>
            <a:lvl3pPr lvl="2" algn="l">
              <a:lnSpc>
                <a:spcPct val="100000"/>
              </a:lnSpc>
              <a:spcBef>
                <a:spcPts val="0"/>
              </a:spcBef>
              <a:spcAft>
                <a:spcPts val="0"/>
              </a:spcAft>
              <a:buClr>
                <a:srgbClr val="013D85"/>
              </a:buClr>
              <a:buSzPts val="2300"/>
              <a:buNone/>
              <a:defRPr sz="2300">
                <a:solidFill>
                  <a:srgbClr val="013D85"/>
                </a:solidFill>
              </a:defRPr>
            </a:lvl3pPr>
            <a:lvl4pPr lvl="3" algn="l">
              <a:lnSpc>
                <a:spcPct val="100000"/>
              </a:lnSpc>
              <a:spcBef>
                <a:spcPts val="0"/>
              </a:spcBef>
              <a:spcAft>
                <a:spcPts val="0"/>
              </a:spcAft>
              <a:buClr>
                <a:srgbClr val="013D85"/>
              </a:buClr>
              <a:buSzPts val="2300"/>
              <a:buNone/>
              <a:defRPr sz="2300">
                <a:solidFill>
                  <a:srgbClr val="013D85"/>
                </a:solidFill>
              </a:defRPr>
            </a:lvl4pPr>
            <a:lvl5pPr lvl="4" algn="l">
              <a:lnSpc>
                <a:spcPct val="100000"/>
              </a:lnSpc>
              <a:spcBef>
                <a:spcPts val="0"/>
              </a:spcBef>
              <a:spcAft>
                <a:spcPts val="0"/>
              </a:spcAft>
              <a:buClr>
                <a:srgbClr val="013D85"/>
              </a:buClr>
              <a:buSzPts val="2300"/>
              <a:buNone/>
              <a:defRPr sz="2300">
                <a:solidFill>
                  <a:srgbClr val="013D85"/>
                </a:solidFill>
              </a:defRPr>
            </a:lvl5pPr>
            <a:lvl6pPr lvl="5" algn="l">
              <a:lnSpc>
                <a:spcPct val="100000"/>
              </a:lnSpc>
              <a:spcBef>
                <a:spcPts val="0"/>
              </a:spcBef>
              <a:spcAft>
                <a:spcPts val="0"/>
              </a:spcAft>
              <a:buClr>
                <a:srgbClr val="013D85"/>
              </a:buClr>
              <a:buSzPts val="2300"/>
              <a:buNone/>
              <a:defRPr sz="2300">
                <a:solidFill>
                  <a:srgbClr val="013D85"/>
                </a:solidFill>
              </a:defRPr>
            </a:lvl6pPr>
            <a:lvl7pPr lvl="6" algn="l">
              <a:lnSpc>
                <a:spcPct val="100000"/>
              </a:lnSpc>
              <a:spcBef>
                <a:spcPts val="0"/>
              </a:spcBef>
              <a:spcAft>
                <a:spcPts val="0"/>
              </a:spcAft>
              <a:buClr>
                <a:srgbClr val="013D85"/>
              </a:buClr>
              <a:buSzPts val="2300"/>
              <a:buNone/>
              <a:defRPr sz="2300">
                <a:solidFill>
                  <a:srgbClr val="013D85"/>
                </a:solidFill>
              </a:defRPr>
            </a:lvl7pPr>
            <a:lvl8pPr lvl="7" algn="l">
              <a:lnSpc>
                <a:spcPct val="100000"/>
              </a:lnSpc>
              <a:spcBef>
                <a:spcPts val="0"/>
              </a:spcBef>
              <a:spcAft>
                <a:spcPts val="0"/>
              </a:spcAft>
              <a:buClr>
                <a:srgbClr val="013D85"/>
              </a:buClr>
              <a:buSzPts val="2300"/>
              <a:buNone/>
              <a:defRPr sz="2300">
                <a:solidFill>
                  <a:srgbClr val="013D85"/>
                </a:solidFill>
              </a:defRPr>
            </a:lvl8pPr>
            <a:lvl9pPr lvl="8" algn="l">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148" name="Google Shape;148;p35"/>
          <p:cNvSpPr txBox="1">
            <a:spLocks noGrp="1"/>
          </p:cNvSpPr>
          <p:nvPr>
            <p:ph type="subTitle" idx="2"/>
          </p:nvPr>
        </p:nvSpPr>
        <p:spPr>
          <a:xfrm>
            <a:off x="3135425" y="2978831"/>
            <a:ext cx="5856300" cy="58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050505"/>
              </a:buClr>
              <a:buSzPts val="1500"/>
              <a:buNone/>
              <a:defRPr sz="1500" b="1">
                <a:solidFill>
                  <a:srgbClr val="050505"/>
                </a:solidFill>
              </a:defRPr>
            </a:lvl1pPr>
            <a:lvl2pPr lvl="1" algn="l">
              <a:lnSpc>
                <a:spcPct val="100000"/>
              </a:lnSpc>
              <a:spcBef>
                <a:spcPts val="0"/>
              </a:spcBef>
              <a:spcAft>
                <a:spcPts val="0"/>
              </a:spcAft>
              <a:buClr>
                <a:srgbClr val="013D85"/>
              </a:buClr>
              <a:buSzPts val="2300"/>
              <a:buNone/>
              <a:defRPr sz="2300" b="1">
                <a:solidFill>
                  <a:srgbClr val="013D85"/>
                </a:solidFill>
              </a:defRPr>
            </a:lvl2pPr>
            <a:lvl3pPr lvl="2" algn="l">
              <a:lnSpc>
                <a:spcPct val="100000"/>
              </a:lnSpc>
              <a:spcBef>
                <a:spcPts val="0"/>
              </a:spcBef>
              <a:spcAft>
                <a:spcPts val="0"/>
              </a:spcAft>
              <a:buClr>
                <a:srgbClr val="013D85"/>
              </a:buClr>
              <a:buSzPts val="2300"/>
              <a:buNone/>
              <a:defRPr sz="2300" b="1">
                <a:solidFill>
                  <a:srgbClr val="013D85"/>
                </a:solidFill>
              </a:defRPr>
            </a:lvl3pPr>
            <a:lvl4pPr lvl="3" algn="l">
              <a:lnSpc>
                <a:spcPct val="100000"/>
              </a:lnSpc>
              <a:spcBef>
                <a:spcPts val="0"/>
              </a:spcBef>
              <a:spcAft>
                <a:spcPts val="0"/>
              </a:spcAft>
              <a:buClr>
                <a:srgbClr val="013D85"/>
              </a:buClr>
              <a:buSzPts val="2300"/>
              <a:buNone/>
              <a:defRPr sz="2300" b="1">
                <a:solidFill>
                  <a:srgbClr val="013D85"/>
                </a:solidFill>
              </a:defRPr>
            </a:lvl4pPr>
            <a:lvl5pPr lvl="4" algn="l">
              <a:lnSpc>
                <a:spcPct val="100000"/>
              </a:lnSpc>
              <a:spcBef>
                <a:spcPts val="0"/>
              </a:spcBef>
              <a:spcAft>
                <a:spcPts val="0"/>
              </a:spcAft>
              <a:buClr>
                <a:srgbClr val="013D85"/>
              </a:buClr>
              <a:buSzPts val="2300"/>
              <a:buNone/>
              <a:defRPr sz="2300" b="1">
                <a:solidFill>
                  <a:srgbClr val="013D85"/>
                </a:solidFill>
              </a:defRPr>
            </a:lvl5pPr>
            <a:lvl6pPr lvl="5" algn="l">
              <a:lnSpc>
                <a:spcPct val="100000"/>
              </a:lnSpc>
              <a:spcBef>
                <a:spcPts val="0"/>
              </a:spcBef>
              <a:spcAft>
                <a:spcPts val="0"/>
              </a:spcAft>
              <a:buClr>
                <a:srgbClr val="013D85"/>
              </a:buClr>
              <a:buSzPts val="2300"/>
              <a:buNone/>
              <a:defRPr sz="2300" b="1">
                <a:solidFill>
                  <a:srgbClr val="013D85"/>
                </a:solidFill>
              </a:defRPr>
            </a:lvl6pPr>
            <a:lvl7pPr lvl="6" algn="l">
              <a:lnSpc>
                <a:spcPct val="100000"/>
              </a:lnSpc>
              <a:spcBef>
                <a:spcPts val="0"/>
              </a:spcBef>
              <a:spcAft>
                <a:spcPts val="0"/>
              </a:spcAft>
              <a:buClr>
                <a:srgbClr val="013D85"/>
              </a:buClr>
              <a:buSzPts val="2300"/>
              <a:buNone/>
              <a:defRPr sz="2300" b="1">
                <a:solidFill>
                  <a:srgbClr val="013D85"/>
                </a:solidFill>
              </a:defRPr>
            </a:lvl7pPr>
            <a:lvl8pPr lvl="7" algn="l">
              <a:lnSpc>
                <a:spcPct val="100000"/>
              </a:lnSpc>
              <a:spcBef>
                <a:spcPts val="0"/>
              </a:spcBef>
              <a:spcAft>
                <a:spcPts val="0"/>
              </a:spcAft>
              <a:buClr>
                <a:srgbClr val="013D85"/>
              </a:buClr>
              <a:buSzPts val="2300"/>
              <a:buNone/>
              <a:defRPr sz="2300" b="1">
                <a:solidFill>
                  <a:srgbClr val="013D85"/>
                </a:solidFill>
              </a:defRPr>
            </a:lvl8pPr>
            <a:lvl9pPr lvl="8" algn="l">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149" name="Google Shape;149;p35"/>
          <p:cNvSpPr txBox="1">
            <a:spLocks noGrp="1"/>
          </p:cNvSpPr>
          <p:nvPr>
            <p:ph type="subTitle" idx="3"/>
          </p:nvPr>
        </p:nvSpPr>
        <p:spPr>
          <a:xfrm>
            <a:off x="3135425" y="3278981"/>
            <a:ext cx="5856300" cy="792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1300"/>
              <a:buNone/>
              <a:defRPr sz="1300" b="0">
                <a:solidFill>
                  <a:schemeClr val="dk1"/>
                </a:solidFill>
              </a:defRPr>
            </a:lvl1pPr>
            <a:lvl2pPr lvl="1" algn="l">
              <a:lnSpc>
                <a:spcPct val="100000"/>
              </a:lnSpc>
              <a:spcBef>
                <a:spcPts val="0"/>
              </a:spcBef>
              <a:spcAft>
                <a:spcPts val="0"/>
              </a:spcAft>
              <a:buClr>
                <a:schemeClr val="dk1"/>
              </a:buClr>
              <a:buSzPts val="1300"/>
              <a:buNone/>
              <a:defRPr sz="1300">
                <a:solidFill>
                  <a:schemeClr val="dk1"/>
                </a:solidFill>
              </a:defRPr>
            </a:lvl2pPr>
            <a:lvl3pPr lvl="2" algn="l">
              <a:lnSpc>
                <a:spcPct val="100000"/>
              </a:lnSpc>
              <a:spcBef>
                <a:spcPts val="0"/>
              </a:spcBef>
              <a:spcAft>
                <a:spcPts val="0"/>
              </a:spcAft>
              <a:buClr>
                <a:schemeClr val="dk1"/>
              </a:buClr>
              <a:buSzPts val="1300"/>
              <a:buNone/>
              <a:defRPr>
                <a:solidFill>
                  <a:schemeClr val="dk1"/>
                </a:solidFill>
              </a:defRPr>
            </a:lvl3pPr>
            <a:lvl4pPr lvl="3" algn="l">
              <a:lnSpc>
                <a:spcPct val="100000"/>
              </a:lnSpc>
              <a:spcBef>
                <a:spcPts val="0"/>
              </a:spcBef>
              <a:spcAft>
                <a:spcPts val="0"/>
              </a:spcAft>
              <a:buClr>
                <a:schemeClr val="dk1"/>
              </a:buClr>
              <a:buSzPts val="1300"/>
              <a:buNone/>
              <a:defRPr>
                <a:solidFill>
                  <a:schemeClr val="dk1"/>
                </a:solidFill>
              </a:defRPr>
            </a:lvl4pPr>
            <a:lvl5pPr lvl="4" algn="l">
              <a:lnSpc>
                <a:spcPct val="100000"/>
              </a:lnSpc>
              <a:spcBef>
                <a:spcPts val="0"/>
              </a:spcBef>
              <a:spcAft>
                <a:spcPts val="0"/>
              </a:spcAft>
              <a:buClr>
                <a:schemeClr val="dk1"/>
              </a:buClr>
              <a:buSzPts val="1300"/>
              <a:buNone/>
              <a:defRPr>
                <a:solidFill>
                  <a:schemeClr val="dk1"/>
                </a:solidFill>
              </a:defRPr>
            </a:lvl5pPr>
            <a:lvl6pPr lvl="5" algn="l">
              <a:lnSpc>
                <a:spcPct val="100000"/>
              </a:lnSpc>
              <a:spcBef>
                <a:spcPts val="0"/>
              </a:spcBef>
              <a:spcAft>
                <a:spcPts val="0"/>
              </a:spcAft>
              <a:buClr>
                <a:schemeClr val="dk1"/>
              </a:buClr>
              <a:buSzPts val="1300"/>
              <a:buNone/>
              <a:defRPr>
                <a:solidFill>
                  <a:schemeClr val="dk1"/>
                </a:solidFill>
              </a:defRPr>
            </a:lvl6pPr>
            <a:lvl7pPr lvl="6" algn="l">
              <a:lnSpc>
                <a:spcPct val="100000"/>
              </a:lnSpc>
              <a:spcBef>
                <a:spcPts val="0"/>
              </a:spcBef>
              <a:spcAft>
                <a:spcPts val="0"/>
              </a:spcAft>
              <a:buClr>
                <a:schemeClr val="dk1"/>
              </a:buClr>
              <a:buSzPts val="1300"/>
              <a:buNone/>
              <a:defRPr>
                <a:solidFill>
                  <a:schemeClr val="dk1"/>
                </a:solidFill>
              </a:defRPr>
            </a:lvl7pPr>
            <a:lvl8pPr lvl="7" algn="l">
              <a:lnSpc>
                <a:spcPct val="100000"/>
              </a:lnSpc>
              <a:spcBef>
                <a:spcPts val="0"/>
              </a:spcBef>
              <a:spcAft>
                <a:spcPts val="0"/>
              </a:spcAft>
              <a:buClr>
                <a:schemeClr val="dk1"/>
              </a:buClr>
              <a:buSzPts val="1300"/>
              <a:buNone/>
              <a:defRPr>
                <a:solidFill>
                  <a:schemeClr val="dk1"/>
                </a:solidFill>
              </a:defRPr>
            </a:lvl8pPr>
            <a:lvl9pPr lvl="8" algn="l">
              <a:lnSpc>
                <a:spcPct val="100000"/>
              </a:lnSpc>
              <a:spcBef>
                <a:spcPts val="0"/>
              </a:spcBef>
              <a:spcAft>
                <a:spcPts val="0"/>
              </a:spcAft>
              <a:buClr>
                <a:schemeClr val="dk1"/>
              </a:buClr>
              <a:buSzPts val="1300"/>
              <a:buNone/>
              <a:defRPr>
                <a:solidFill>
                  <a:schemeClr val="dk1"/>
                </a:solidFill>
              </a:defRPr>
            </a:lvl9pPr>
          </a:lstStyle>
          <a:p>
            <a:endParaRPr/>
          </a:p>
        </p:txBody>
      </p:sp>
      <p:sp>
        <p:nvSpPr>
          <p:cNvPr id="150" name="Google Shape;150;p35"/>
          <p:cNvSpPr txBox="1">
            <a:spLocks noGrp="1"/>
          </p:cNvSpPr>
          <p:nvPr>
            <p:ph type="subTitle" idx="4"/>
          </p:nvPr>
        </p:nvSpPr>
        <p:spPr>
          <a:xfrm>
            <a:off x="3135425" y="3662550"/>
            <a:ext cx="5856300" cy="10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1300"/>
              <a:buNone/>
              <a:defRPr sz="1300" b="0">
                <a:solidFill>
                  <a:schemeClr val="dk1"/>
                </a:solidFill>
              </a:defRPr>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300"/>
              <a:buNone/>
              <a:defRPr>
                <a:solidFill>
                  <a:schemeClr val="dk1"/>
                </a:solidFill>
              </a:defRPr>
            </a:lvl3pPr>
            <a:lvl4pPr lvl="3" algn="l">
              <a:lnSpc>
                <a:spcPct val="100000"/>
              </a:lnSpc>
              <a:spcBef>
                <a:spcPts val="0"/>
              </a:spcBef>
              <a:spcAft>
                <a:spcPts val="0"/>
              </a:spcAft>
              <a:buClr>
                <a:schemeClr val="dk1"/>
              </a:buClr>
              <a:buSzPts val="1300"/>
              <a:buNone/>
              <a:defRPr>
                <a:solidFill>
                  <a:schemeClr val="dk1"/>
                </a:solidFill>
              </a:defRPr>
            </a:lvl4pPr>
            <a:lvl5pPr lvl="4" algn="l">
              <a:lnSpc>
                <a:spcPct val="100000"/>
              </a:lnSpc>
              <a:spcBef>
                <a:spcPts val="0"/>
              </a:spcBef>
              <a:spcAft>
                <a:spcPts val="0"/>
              </a:spcAft>
              <a:buClr>
                <a:schemeClr val="dk1"/>
              </a:buClr>
              <a:buSzPts val="1300"/>
              <a:buNone/>
              <a:defRPr>
                <a:solidFill>
                  <a:schemeClr val="dk1"/>
                </a:solidFill>
              </a:defRPr>
            </a:lvl5pPr>
            <a:lvl6pPr lvl="5" algn="l">
              <a:lnSpc>
                <a:spcPct val="100000"/>
              </a:lnSpc>
              <a:spcBef>
                <a:spcPts val="0"/>
              </a:spcBef>
              <a:spcAft>
                <a:spcPts val="0"/>
              </a:spcAft>
              <a:buClr>
                <a:schemeClr val="dk1"/>
              </a:buClr>
              <a:buSzPts val="1300"/>
              <a:buNone/>
              <a:defRPr>
                <a:solidFill>
                  <a:schemeClr val="dk1"/>
                </a:solidFill>
              </a:defRPr>
            </a:lvl6pPr>
            <a:lvl7pPr lvl="6" algn="l">
              <a:lnSpc>
                <a:spcPct val="100000"/>
              </a:lnSpc>
              <a:spcBef>
                <a:spcPts val="0"/>
              </a:spcBef>
              <a:spcAft>
                <a:spcPts val="0"/>
              </a:spcAft>
              <a:buClr>
                <a:schemeClr val="dk1"/>
              </a:buClr>
              <a:buSzPts val="1300"/>
              <a:buNone/>
              <a:defRPr>
                <a:solidFill>
                  <a:schemeClr val="dk1"/>
                </a:solidFill>
              </a:defRPr>
            </a:lvl7pPr>
            <a:lvl8pPr lvl="7" algn="l">
              <a:lnSpc>
                <a:spcPct val="100000"/>
              </a:lnSpc>
              <a:spcBef>
                <a:spcPts val="0"/>
              </a:spcBef>
              <a:spcAft>
                <a:spcPts val="0"/>
              </a:spcAft>
              <a:buClr>
                <a:schemeClr val="dk1"/>
              </a:buClr>
              <a:buSzPts val="1300"/>
              <a:buNone/>
              <a:defRPr>
                <a:solidFill>
                  <a:schemeClr val="dk1"/>
                </a:solidFill>
              </a:defRPr>
            </a:lvl8pPr>
            <a:lvl9pPr lvl="8" algn="l">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151"/>
        <p:cNvGrpSpPr/>
        <p:nvPr/>
      </p:nvGrpSpPr>
      <p:grpSpPr>
        <a:xfrm>
          <a:off x="0" y="0"/>
          <a:ext cx="0" cy="0"/>
          <a:chOff x="0" y="0"/>
          <a:chExt cx="0" cy="0"/>
        </a:xfrm>
      </p:grpSpPr>
      <p:sp>
        <p:nvSpPr>
          <p:cNvPr id="152" name="Google Shape;152;p36"/>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153"/>
        <p:cNvGrpSpPr/>
        <p:nvPr/>
      </p:nvGrpSpPr>
      <p:grpSpPr>
        <a:xfrm>
          <a:off x="0" y="0"/>
          <a:ext cx="0" cy="0"/>
          <a:chOff x="0" y="0"/>
          <a:chExt cx="0" cy="0"/>
        </a:xfrm>
      </p:grpSpPr>
      <p:sp>
        <p:nvSpPr>
          <p:cNvPr id="154" name="Google Shape;154;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pic>
        <p:nvPicPr>
          <p:cNvPr id="155" name="Google Shape;155;p3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6" name="Google Shape;156;p37"/>
          <p:cNvSpPr txBox="1">
            <a:spLocks noGrp="1"/>
          </p:cNvSpPr>
          <p:nvPr>
            <p:ph type="title"/>
          </p:nvPr>
        </p:nvSpPr>
        <p:spPr>
          <a:xfrm>
            <a:off x="956225" y="396400"/>
            <a:ext cx="6931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600"/>
              <a:buNone/>
              <a:defRPr sz="4600">
                <a:solidFill>
                  <a:schemeClr val="lt1"/>
                </a:solidFill>
              </a:defRPr>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7"/>
        <p:cNvGrpSpPr/>
        <p:nvPr/>
      </p:nvGrpSpPr>
      <p:grpSpPr>
        <a:xfrm>
          <a:off x="0" y="0"/>
          <a:ext cx="0" cy="0"/>
          <a:chOff x="0" y="0"/>
          <a:chExt cx="0" cy="0"/>
        </a:xfrm>
      </p:grpSpPr>
      <p:sp>
        <p:nvSpPr>
          <p:cNvPr id="158" name="Google Shape;158;p38"/>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9" name="Google Shape;159;p38"/>
          <p:cNvSpPr txBox="1">
            <a:spLocks noGrp="1"/>
          </p:cNvSpPr>
          <p:nvPr>
            <p:ph type="body" idx="1"/>
          </p:nvPr>
        </p:nvSpPr>
        <p:spPr>
          <a:xfrm>
            <a:off x="500550" y="1426469"/>
            <a:ext cx="8520600" cy="3416400"/>
          </a:xfrm>
          <a:prstGeom prst="rect">
            <a:avLst/>
          </a:prstGeom>
          <a:noFill/>
          <a:ln>
            <a:noFill/>
          </a:ln>
        </p:spPr>
        <p:txBody>
          <a:bodyPr spcFirstLastPara="1" wrap="square" lIns="91425" tIns="91425" rIns="91425" bIns="91425" anchor="t" anchorCtr="0">
            <a:normAutofit/>
          </a:bodyPr>
          <a:lstStyle>
            <a:lvl1pPr marL="457200" lvl="0" indent="-336550" algn="l">
              <a:lnSpc>
                <a:spcPct val="120000"/>
              </a:lnSpc>
              <a:spcBef>
                <a:spcPts val="300"/>
              </a:spcBef>
              <a:spcAft>
                <a:spcPts val="0"/>
              </a:spcAft>
              <a:buSzPts val="1700"/>
              <a:buChar char="●"/>
              <a:defRPr/>
            </a:lvl1pPr>
            <a:lvl2pPr marL="914400" lvl="1" indent="-323850" algn="l">
              <a:lnSpc>
                <a:spcPct val="120000"/>
              </a:lnSpc>
              <a:spcBef>
                <a:spcPts val="300"/>
              </a:spcBef>
              <a:spcAft>
                <a:spcPts val="0"/>
              </a:spcAft>
              <a:buSzPts val="1500"/>
              <a:buChar char="○"/>
              <a:defRPr/>
            </a:lvl2pPr>
            <a:lvl3pPr marL="1371600" lvl="2" indent="-311150" algn="l">
              <a:lnSpc>
                <a:spcPct val="120000"/>
              </a:lnSpc>
              <a:spcBef>
                <a:spcPts val="300"/>
              </a:spcBef>
              <a:spcAft>
                <a:spcPts val="0"/>
              </a:spcAft>
              <a:buSzPts val="1300"/>
              <a:buChar char="■"/>
              <a:defRPr/>
            </a:lvl3pPr>
            <a:lvl4pPr marL="1828800" lvl="3" indent="-311150" algn="l">
              <a:lnSpc>
                <a:spcPct val="120000"/>
              </a:lnSpc>
              <a:spcBef>
                <a:spcPts val="300"/>
              </a:spcBef>
              <a:spcAft>
                <a:spcPts val="0"/>
              </a:spcAft>
              <a:buSzPts val="1300"/>
              <a:buChar char="●"/>
              <a:defRPr/>
            </a:lvl4pPr>
            <a:lvl5pPr marL="2286000" lvl="4" indent="-311150" algn="l">
              <a:lnSpc>
                <a:spcPct val="120000"/>
              </a:lnSpc>
              <a:spcBef>
                <a:spcPts val="0"/>
              </a:spcBef>
              <a:spcAft>
                <a:spcPts val="0"/>
              </a:spcAft>
              <a:buSzPts val="1300"/>
              <a:buChar char="○"/>
              <a:defRPr/>
            </a:lvl5pPr>
            <a:lvl6pPr marL="2743200" lvl="5" indent="-311150" algn="l">
              <a:lnSpc>
                <a:spcPct val="120000"/>
              </a:lnSpc>
              <a:spcBef>
                <a:spcPts val="300"/>
              </a:spcBef>
              <a:spcAft>
                <a:spcPts val="0"/>
              </a:spcAft>
              <a:buSzPts val="1300"/>
              <a:buChar char="■"/>
              <a:defRPr/>
            </a:lvl6pPr>
            <a:lvl7pPr marL="3200400" lvl="6" indent="-311150" algn="l">
              <a:lnSpc>
                <a:spcPct val="120000"/>
              </a:lnSpc>
              <a:spcBef>
                <a:spcPts val="300"/>
              </a:spcBef>
              <a:spcAft>
                <a:spcPts val="0"/>
              </a:spcAft>
              <a:buSzPts val="1300"/>
              <a:buChar char="●"/>
              <a:defRPr/>
            </a:lvl7pPr>
            <a:lvl8pPr marL="3657600" lvl="7" indent="-311150" algn="l">
              <a:lnSpc>
                <a:spcPct val="120000"/>
              </a:lnSpc>
              <a:spcBef>
                <a:spcPts val="300"/>
              </a:spcBef>
              <a:spcAft>
                <a:spcPts val="0"/>
              </a:spcAft>
              <a:buSzPts val="1300"/>
              <a:buChar char="○"/>
              <a:defRPr/>
            </a:lvl8pPr>
            <a:lvl9pPr marL="4114800" lvl="8" indent="-311150" algn="l">
              <a:lnSpc>
                <a:spcPct val="120000"/>
              </a:lnSpc>
              <a:spcBef>
                <a:spcPts val="300"/>
              </a:spcBef>
              <a:spcAft>
                <a:spcPts val="0"/>
              </a:spcAft>
              <a:buSzPts val="1300"/>
              <a:buChar char="■"/>
              <a:defRPr/>
            </a:lvl9pPr>
          </a:lstStyle>
          <a:p>
            <a:endParaRPr/>
          </a:p>
        </p:txBody>
      </p:sp>
      <p:sp>
        <p:nvSpPr>
          <p:cNvPr id="160" name="Google Shape;16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61"/>
        <p:cNvGrpSpPr/>
        <p:nvPr/>
      </p:nvGrpSpPr>
      <p:grpSpPr>
        <a:xfrm>
          <a:off x="0" y="0"/>
          <a:ext cx="0" cy="0"/>
          <a:chOff x="0" y="0"/>
          <a:chExt cx="0" cy="0"/>
        </a:xfrm>
      </p:grpSpPr>
      <p:sp>
        <p:nvSpPr>
          <p:cNvPr id="162" name="Google Shape;162;p39"/>
          <p:cNvSpPr txBox="1">
            <a:spLocks noGrp="1"/>
          </p:cNvSpPr>
          <p:nvPr>
            <p:ph type="title"/>
          </p:nvPr>
        </p:nvSpPr>
        <p:spPr>
          <a:xfrm>
            <a:off x="500550" y="254524"/>
            <a:ext cx="8520600" cy="109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163"/>
        <p:cNvGrpSpPr/>
        <p:nvPr/>
      </p:nvGrpSpPr>
      <p:grpSpPr>
        <a:xfrm>
          <a:off x="0" y="0"/>
          <a:ext cx="0" cy="0"/>
          <a:chOff x="0" y="0"/>
          <a:chExt cx="0" cy="0"/>
        </a:xfrm>
      </p:grpSpPr>
      <p:sp>
        <p:nvSpPr>
          <p:cNvPr id="164" name="Google Shape;164;p40"/>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5" name="Google Shape;165;p40"/>
          <p:cNvSpPr txBox="1">
            <a:spLocks noGrp="1"/>
          </p:cNvSpPr>
          <p:nvPr>
            <p:ph type="subTitle" idx="1"/>
          </p:nvPr>
        </p:nvSpPr>
        <p:spPr>
          <a:xfrm>
            <a:off x="3891775" y="1716281"/>
            <a:ext cx="4391700" cy="58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b="1"/>
            </a:lvl1pPr>
            <a:lvl2pPr lvl="1" algn="l">
              <a:lnSpc>
                <a:spcPct val="100000"/>
              </a:lnSpc>
              <a:spcBef>
                <a:spcPts val="0"/>
              </a:spcBef>
              <a:spcAft>
                <a:spcPts val="0"/>
              </a:spcAft>
              <a:buClr>
                <a:schemeClr val="dk1"/>
              </a:buClr>
              <a:buSzPts val="2300"/>
              <a:buNone/>
              <a:defRPr sz="2300" b="1">
                <a:solidFill>
                  <a:schemeClr val="dk1"/>
                </a:solidFill>
              </a:defRPr>
            </a:lvl2pPr>
            <a:lvl3pPr lvl="2" algn="l">
              <a:lnSpc>
                <a:spcPct val="100000"/>
              </a:lnSpc>
              <a:spcBef>
                <a:spcPts val="0"/>
              </a:spcBef>
              <a:spcAft>
                <a:spcPts val="0"/>
              </a:spcAft>
              <a:buClr>
                <a:schemeClr val="dk1"/>
              </a:buClr>
              <a:buSzPts val="2300"/>
              <a:buNone/>
              <a:defRPr sz="2300" b="1">
                <a:solidFill>
                  <a:schemeClr val="dk1"/>
                </a:solidFill>
              </a:defRPr>
            </a:lvl3pPr>
            <a:lvl4pPr lvl="3" algn="l">
              <a:lnSpc>
                <a:spcPct val="100000"/>
              </a:lnSpc>
              <a:spcBef>
                <a:spcPts val="0"/>
              </a:spcBef>
              <a:spcAft>
                <a:spcPts val="0"/>
              </a:spcAft>
              <a:buClr>
                <a:schemeClr val="dk1"/>
              </a:buClr>
              <a:buSzPts val="2300"/>
              <a:buNone/>
              <a:defRPr sz="2300" b="1">
                <a:solidFill>
                  <a:schemeClr val="dk1"/>
                </a:solidFill>
              </a:defRPr>
            </a:lvl4pPr>
            <a:lvl5pPr lvl="4" algn="l">
              <a:lnSpc>
                <a:spcPct val="100000"/>
              </a:lnSpc>
              <a:spcBef>
                <a:spcPts val="0"/>
              </a:spcBef>
              <a:spcAft>
                <a:spcPts val="0"/>
              </a:spcAft>
              <a:buClr>
                <a:schemeClr val="dk1"/>
              </a:buClr>
              <a:buSzPts val="2300"/>
              <a:buNone/>
              <a:defRPr sz="2300" b="1">
                <a:solidFill>
                  <a:schemeClr val="dk1"/>
                </a:solidFill>
              </a:defRPr>
            </a:lvl5pPr>
            <a:lvl6pPr lvl="5" algn="l">
              <a:lnSpc>
                <a:spcPct val="100000"/>
              </a:lnSpc>
              <a:spcBef>
                <a:spcPts val="0"/>
              </a:spcBef>
              <a:spcAft>
                <a:spcPts val="0"/>
              </a:spcAft>
              <a:buClr>
                <a:schemeClr val="dk1"/>
              </a:buClr>
              <a:buSzPts val="2300"/>
              <a:buNone/>
              <a:defRPr sz="2300" b="1">
                <a:solidFill>
                  <a:schemeClr val="dk1"/>
                </a:solidFill>
              </a:defRPr>
            </a:lvl6pPr>
            <a:lvl7pPr lvl="6" algn="l">
              <a:lnSpc>
                <a:spcPct val="100000"/>
              </a:lnSpc>
              <a:spcBef>
                <a:spcPts val="0"/>
              </a:spcBef>
              <a:spcAft>
                <a:spcPts val="0"/>
              </a:spcAft>
              <a:buClr>
                <a:schemeClr val="dk1"/>
              </a:buClr>
              <a:buSzPts val="2300"/>
              <a:buNone/>
              <a:defRPr sz="2300" b="1">
                <a:solidFill>
                  <a:schemeClr val="dk1"/>
                </a:solidFill>
              </a:defRPr>
            </a:lvl7pPr>
            <a:lvl8pPr lvl="7" algn="l">
              <a:lnSpc>
                <a:spcPct val="100000"/>
              </a:lnSpc>
              <a:spcBef>
                <a:spcPts val="0"/>
              </a:spcBef>
              <a:spcAft>
                <a:spcPts val="0"/>
              </a:spcAft>
              <a:buClr>
                <a:schemeClr val="dk1"/>
              </a:buClr>
              <a:buSzPts val="2300"/>
              <a:buNone/>
              <a:defRPr sz="2300" b="1">
                <a:solidFill>
                  <a:schemeClr val="dk1"/>
                </a:solidFill>
              </a:defRPr>
            </a:lvl8pPr>
            <a:lvl9pPr lvl="8" algn="l">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166" name="Google Shape;166;p40"/>
          <p:cNvSpPr txBox="1">
            <a:spLocks noGrp="1"/>
          </p:cNvSpPr>
          <p:nvPr>
            <p:ph type="subTitle" idx="2"/>
          </p:nvPr>
        </p:nvSpPr>
        <p:spPr>
          <a:xfrm>
            <a:off x="3891775" y="2252794"/>
            <a:ext cx="4587900" cy="2039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1300"/>
              <a:buNone/>
              <a:defRPr sz="1300" b="0">
                <a:solidFill>
                  <a:schemeClr val="dk1"/>
                </a:solidFill>
              </a:defRPr>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300"/>
              <a:buNone/>
              <a:defRPr>
                <a:solidFill>
                  <a:schemeClr val="dk1"/>
                </a:solidFill>
              </a:defRPr>
            </a:lvl3pPr>
            <a:lvl4pPr lvl="3" algn="l">
              <a:lnSpc>
                <a:spcPct val="100000"/>
              </a:lnSpc>
              <a:spcBef>
                <a:spcPts val="0"/>
              </a:spcBef>
              <a:spcAft>
                <a:spcPts val="0"/>
              </a:spcAft>
              <a:buClr>
                <a:schemeClr val="dk1"/>
              </a:buClr>
              <a:buSzPts val="1300"/>
              <a:buNone/>
              <a:defRPr>
                <a:solidFill>
                  <a:schemeClr val="dk1"/>
                </a:solidFill>
              </a:defRPr>
            </a:lvl4pPr>
            <a:lvl5pPr lvl="4" algn="l">
              <a:lnSpc>
                <a:spcPct val="100000"/>
              </a:lnSpc>
              <a:spcBef>
                <a:spcPts val="0"/>
              </a:spcBef>
              <a:spcAft>
                <a:spcPts val="0"/>
              </a:spcAft>
              <a:buClr>
                <a:schemeClr val="dk1"/>
              </a:buClr>
              <a:buSzPts val="1300"/>
              <a:buNone/>
              <a:defRPr>
                <a:solidFill>
                  <a:schemeClr val="dk1"/>
                </a:solidFill>
              </a:defRPr>
            </a:lvl5pPr>
            <a:lvl6pPr lvl="5" algn="l">
              <a:lnSpc>
                <a:spcPct val="100000"/>
              </a:lnSpc>
              <a:spcBef>
                <a:spcPts val="0"/>
              </a:spcBef>
              <a:spcAft>
                <a:spcPts val="0"/>
              </a:spcAft>
              <a:buClr>
                <a:schemeClr val="dk1"/>
              </a:buClr>
              <a:buSzPts val="1300"/>
              <a:buNone/>
              <a:defRPr>
                <a:solidFill>
                  <a:schemeClr val="dk1"/>
                </a:solidFill>
              </a:defRPr>
            </a:lvl6pPr>
            <a:lvl7pPr lvl="6" algn="l">
              <a:lnSpc>
                <a:spcPct val="100000"/>
              </a:lnSpc>
              <a:spcBef>
                <a:spcPts val="0"/>
              </a:spcBef>
              <a:spcAft>
                <a:spcPts val="0"/>
              </a:spcAft>
              <a:buClr>
                <a:schemeClr val="dk1"/>
              </a:buClr>
              <a:buSzPts val="1300"/>
              <a:buNone/>
              <a:defRPr>
                <a:solidFill>
                  <a:schemeClr val="dk1"/>
                </a:solidFill>
              </a:defRPr>
            </a:lvl7pPr>
            <a:lvl8pPr lvl="7" algn="l">
              <a:lnSpc>
                <a:spcPct val="100000"/>
              </a:lnSpc>
              <a:spcBef>
                <a:spcPts val="0"/>
              </a:spcBef>
              <a:spcAft>
                <a:spcPts val="0"/>
              </a:spcAft>
              <a:buClr>
                <a:schemeClr val="dk1"/>
              </a:buClr>
              <a:buSzPts val="1300"/>
              <a:buNone/>
              <a:defRPr>
                <a:solidFill>
                  <a:schemeClr val="dk1"/>
                </a:solidFill>
              </a:defRPr>
            </a:lvl8pPr>
            <a:lvl9pPr lvl="8" algn="l">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167"/>
        <p:cNvGrpSpPr/>
        <p:nvPr/>
      </p:nvGrpSpPr>
      <p:grpSpPr>
        <a:xfrm>
          <a:off x="0" y="0"/>
          <a:ext cx="0" cy="0"/>
          <a:chOff x="0" y="0"/>
          <a:chExt cx="0" cy="0"/>
        </a:xfrm>
      </p:grpSpPr>
      <p:sp>
        <p:nvSpPr>
          <p:cNvPr id="168" name="Google Shape;168;p41"/>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1"/>
          <p:cNvSpPr txBox="1">
            <a:spLocks noGrp="1"/>
          </p:cNvSpPr>
          <p:nvPr>
            <p:ph type="title"/>
          </p:nvPr>
        </p:nvSpPr>
        <p:spPr>
          <a:xfrm>
            <a:off x="609075" y="1220875"/>
            <a:ext cx="4045200" cy="148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70" name="Google Shape;170;p41"/>
          <p:cNvSpPr txBox="1">
            <a:spLocks noGrp="1"/>
          </p:cNvSpPr>
          <p:nvPr>
            <p:ph type="subTitle" idx="1"/>
          </p:nvPr>
        </p:nvSpPr>
        <p:spPr>
          <a:xfrm>
            <a:off x="609075" y="2916213"/>
            <a:ext cx="4045200" cy="1235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700"/>
              <a:buNone/>
              <a:defRPr sz="1700"/>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a:endParaRPr/>
          </a:p>
        </p:txBody>
      </p:sp>
      <p:sp>
        <p:nvSpPr>
          <p:cNvPr id="171" name="Google Shape;171;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36550" algn="l">
              <a:lnSpc>
                <a:spcPct val="120000"/>
              </a:lnSpc>
              <a:spcBef>
                <a:spcPts val="0"/>
              </a:spcBef>
              <a:spcAft>
                <a:spcPts val="0"/>
              </a:spcAft>
              <a:buSzPts val="1700"/>
              <a:buChar char="●"/>
              <a:defRPr/>
            </a:lvl1pPr>
            <a:lvl2pPr marL="914400" lvl="1" indent="-323850" algn="l">
              <a:lnSpc>
                <a:spcPct val="120000"/>
              </a:lnSpc>
              <a:spcBef>
                <a:spcPts val="0"/>
              </a:spcBef>
              <a:spcAft>
                <a:spcPts val="0"/>
              </a:spcAft>
              <a:buSzPts val="1500"/>
              <a:buChar char="○"/>
              <a:defRPr/>
            </a:lvl2pPr>
            <a:lvl3pPr marL="1371600" lvl="2" indent="-311150" algn="l">
              <a:lnSpc>
                <a:spcPct val="120000"/>
              </a:lnSpc>
              <a:spcBef>
                <a:spcPts val="0"/>
              </a:spcBef>
              <a:spcAft>
                <a:spcPts val="0"/>
              </a:spcAft>
              <a:buSzPts val="1300"/>
              <a:buChar char="■"/>
              <a:defRPr/>
            </a:lvl3pPr>
            <a:lvl4pPr marL="1828800" lvl="3" indent="-311150" algn="l">
              <a:lnSpc>
                <a:spcPct val="120000"/>
              </a:lnSpc>
              <a:spcBef>
                <a:spcPts val="0"/>
              </a:spcBef>
              <a:spcAft>
                <a:spcPts val="0"/>
              </a:spcAft>
              <a:buSzPts val="1300"/>
              <a:buChar char="●"/>
              <a:defRPr/>
            </a:lvl4pPr>
            <a:lvl5pPr marL="2286000" lvl="4" indent="-311150" algn="l">
              <a:lnSpc>
                <a:spcPct val="120000"/>
              </a:lnSpc>
              <a:spcBef>
                <a:spcPts val="0"/>
              </a:spcBef>
              <a:spcAft>
                <a:spcPts val="0"/>
              </a:spcAft>
              <a:buSzPts val="1300"/>
              <a:buChar char="○"/>
              <a:defRPr/>
            </a:lvl5pPr>
            <a:lvl6pPr marL="2743200" lvl="5" indent="-311150" algn="l">
              <a:lnSpc>
                <a:spcPct val="120000"/>
              </a:lnSpc>
              <a:spcBef>
                <a:spcPts val="0"/>
              </a:spcBef>
              <a:spcAft>
                <a:spcPts val="0"/>
              </a:spcAft>
              <a:buSzPts val="1300"/>
              <a:buChar char="■"/>
              <a:defRPr/>
            </a:lvl6pPr>
            <a:lvl7pPr marL="3200400" lvl="6" indent="-311150" algn="l">
              <a:lnSpc>
                <a:spcPct val="120000"/>
              </a:lnSpc>
              <a:spcBef>
                <a:spcPts val="0"/>
              </a:spcBef>
              <a:spcAft>
                <a:spcPts val="0"/>
              </a:spcAft>
              <a:buSzPts val="1300"/>
              <a:buChar char="●"/>
              <a:defRPr/>
            </a:lvl7pPr>
            <a:lvl8pPr marL="3657600" lvl="7" indent="-311150" algn="l">
              <a:lnSpc>
                <a:spcPct val="120000"/>
              </a:lnSpc>
              <a:spcBef>
                <a:spcPts val="0"/>
              </a:spcBef>
              <a:spcAft>
                <a:spcPts val="0"/>
              </a:spcAft>
              <a:buSzPts val="1300"/>
              <a:buChar char="○"/>
              <a:defRPr/>
            </a:lvl8pPr>
            <a:lvl9pPr marL="4114800" lvl="8" indent="-311150" algn="l">
              <a:lnSpc>
                <a:spcPct val="120000"/>
              </a:lnSpc>
              <a:spcBef>
                <a:spcPts val="0"/>
              </a:spcBef>
              <a:spcAft>
                <a:spcPts val="0"/>
              </a:spcAft>
              <a:buSzPts val="1300"/>
              <a:buChar char="■"/>
              <a:defRPr/>
            </a:lvl9pPr>
          </a:lstStyle>
          <a:p>
            <a:endParaRPr/>
          </a:p>
        </p:txBody>
      </p:sp>
      <p:sp>
        <p:nvSpPr>
          <p:cNvPr id="172" name="Google Shape;172;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177"/>
        <p:cNvGrpSpPr/>
        <p:nvPr/>
      </p:nvGrpSpPr>
      <p:grpSpPr>
        <a:xfrm>
          <a:off x="0" y="0"/>
          <a:ext cx="0" cy="0"/>
          <a:chOff x="0" y="0"/>
          <a:chExt cx="0" cy="0"/>
        </a:xfrm>
      </p:grpSpPr>
      <p:sp>
        <p:nvSpPr>
          <p:cNvPr id="178" name="Google Shape;178;p43"/>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2" name="Google Shape;22;p5"/>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4" name="Google Shape;24;p5"/>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050505"/>
              </a:buClr>
              <a:buSzPts val="1500"/>
              <a:buNone/>
              <a:defRPr sz="1500" b="1">
                <a:solidFill>
                  <a:srgbClr val="050505"/>
                </a:solidFill>
              </a:defRPr>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5" name="Google Shape;25;p5"/>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300"/>
              <a:buNone/>
              <a:defRPr sz="1300">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6" name="Google Shape;26;p5"/>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179"/>
        <p:cNvGrpSpPr/>
        <p:nvPr/>
      </p:nvGrpSpPr>
      <p:grpSpPr>
        <a:xfrm>
          <a:off x="0" y="0"/>
          <a:ext cx="0" cy="0"/>
          <a:chOff x="0" y="0"/>
          <a:chExt cx="0" cy="0"/>
        </a:xfrm>
      </p:grpSpPr>
      <p:pic>
        <p:nvPicPr>
          <p:cNvPr id="180" name="Google Shape;180;p44"/>
          <p:cNvPicPr preferRelativeResize="0"/>
          <p:nvPr/>
        </p:nvPicPr>
        <p:blipFill rotWithShape="1">
          <a:blip r:embed="rId2">
            <a:alphaModFix/>
          </a:blip>
          <a:srcRect l="99" r="98"/>
          <a:stretch/>
        </p:blipFill>
        <p:spPr>
          <a:xfrm>
            <a:off x="-17925" y="-10075"/>
            <a:ext cx="9194726" cy="5182151"/>
          </a:xfrm>
          <a:prstGeom prst="rect">
            <a:avLst/>
          </a:prstGeom>
          <a:noFill/>
          <a:ln>
            <a:noFill/>
          </a:ln>
        </p:spPr>
      </p:pic>
      <p:sp>
        <p:nvSpPr>
          <p:cNvPr id="181" name="Google Shape;181;p44"/>
          <p:cNvSpPr txBox="1">
            <a:spLocks noGrp="1"/>
          </p:cNvSpPr>
          <p:nvPr>
            <p:ph type="subTitle" idx="1"/>
          </p:nvPr>
        </p:nvSpPr>
        <p:spPr>
          <a:xfrm>
            <a:off x="944650" y="4350425"/>
            <a:ext cx="8293200" cy="480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82" name="Google Shape;182;p44"/>
          <p:cNvSpPr txBox="1">
            <a:spLocks noGrp="1"/>
          </p:cNvSpPr>
          <p:nvPr>
            <p:ph type="title"/>
          </p:nvPr>
        </p:nvSpPr>
        <p:spPr>
          <a:xfrm>
            <a:off x="944650" y="1769200"/>
            <a:ext cx="7379700" cy="2375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lt1"/>
              </a:buClr>
              <a:buSzPts val="5600"/>
              <a:buNone/>
              <a:defRPr sz="5600">
                <a:solidFill>
                  <a:schemeClr val="lt1"/>
                </a:solidFill>
              </a:defRPr>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83"/>
        <p:cNvGrpSpPr/>
        <p:nvPr/>
      </p:nvGrpSpPr>
      <p:grpSpPr>
        <a:xfrm>
          <a:off x="0" y="0"/>
          <a:ext cx="0" cy="0"/>
          <a:chOff x="0" y="0"/>
          <a:chExt cx="0" cy="0"/>
        </a:xfrm>
      </p:grpSpPr>
      <p:sp>
        <p:nvSpPr>
          <p:cNvPr id="184" name="Google Shape;184;p45"/>
          <p:cNvSpPr txBox="1">
            <a:spLocks noGrp="1"/>
          </p:cNvSpPr>
          <p:nvPr>
            <p:ph type="title"/>
          </p:nvPr>
        </p:nvSpPr>
        <p:spPr>
          <a:xfrm>
            <a:off x="500550" y="1784775"/>
            <a:ext cx="7935300" cy="114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85" name="Google Shape;18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86"/>
        <p:cNvGrpSpPr/>
        <p:nvPr/>
      </p:nvGrpSpPr>
      <p:grpSpPr>
        <a:xfrm>
          <a:off x="0" y="0"/>
          <a:ext cx="0" cy="0"/>
          <a:chOff x="0" y="0"/>
          <a:chExt cx="0" cy="0"/>
        </a:xfrm>
      </p:grpSpPr>
      <p:sp>
        <p:nvSpPr>
          <p:cNvPr id="187" name="Google Shape;187;p46"/>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8"/>
        <p:cNvGrpSpPr/>
        <p:nvPr/>
      </p:nvGrpSpPr>
      <p:grpSpPr>
        <a:xfrm>
          <a:off x="0" y="0"/>
          <a:ext cx="0" cy="0"/>
          <a:chOff x="0" y="0"/>
          <a:chExt cx="0" cy="0"/>
        </a:xfrm>
      </p:grpSpPr>
      <p:sp>
        <p:nvSpPr>
          <p:cNvPr id="189" name="Google Shape;189;p47"/>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0" name="Google Shape;190;p47"/>
          <p:cNvSpPr txBox="1">
            <a:spLocks noGrp="1"/>
          </p:cNvSpPr>
          <p:nvPr>
            <p:ph type="body" idx="1"/>
          </p:nvPr>
        </p:nvSpPr>
        <p:spPr>
          <a:xfrm>
            <a:off x="500550" y="1426469"/>
            <a:ext cx="8520600" cy="3416400"/>
          </a:xfrm>
          <a:prstGeom prst="rect">
            <a:avLst/>
          </a:prstGeom>
          <a:noFill/>
          <a:ln>
            <a:noFill/>
          </a:ln>
        </p:spPr>
        <p:txBody>
          <a:bodyPr spcFirstLastPara="1" wrap="square" lIns="91425" tIns="91425" rIns="91425" bIns="91425" anchor="t" anchorCtr="0">
            <a:normAutofit/>
          </a:bodyPr>
          <a:lstStyle>
            <a:lvl1pPr marL="457200" lvl="0" indent="-323850" algn="l">
              <a:lnSpc>
                <a:spcPct val="120000"/>
              </a:lnSpc>
              <a:spcBef>
                <a:spcPts val="300"/>
              </a:spcBef>
              <a:spcAft>
                <a:spcPts val="0"/>
              </a:spcAft>
              <a:buSzPts val="1500"/>
              <a:buChar char="●"/>
              <a:defRPr sz="1500"/>
            </a:lvl1pPr>
            <a:lvl2pPr marL="914400" lvl="1" indent="-311150" algn="l">
              <a:lnSpc>
                <a:spcPct val="120000"/>
              </a:lnSpc>
              <a:spcBef>
                <a:spcPts val="300"/>
              </a:spcBef>
              <a:spcAft>
                <a:spcPts val="0"/>
              </a:spcAft>
              <a:buSzPts val="1300"/>
              <a:buChar char="○"/>
              <a:defRPr sz="1300"/>
            </a:lvl2pPr>
            <a:lvl3pPr marL="1371600" lvl="2" indent="-311150" algn="l">
              <a:lnSpc>
                <a:spcPct val="120000"/>
              </a:lnSpc>
              <a:spcBef>
                <a:spcPts val="300"/>
              </a:spcBef>
              <a:spcAft>
                <a:spcPts val="0"/>
              </a:spcAft>
              <a:buSzPts val="1300"/>
              <a:buChar char="■"/>
              <a:defRPr sz="1300"/>
            </a:lvl3pPr>
            <a:lvl4pPr marL="1828800" lvl="3" indent="-311150" algn="l">
              <a:lnSpc>
                <a:spcPct val="120000"/>
              </a:lnSpc>
              <a:spcBef>
                <a:spcPts val="300"/>
              </a:spcBef>
              <a:spcAft>
                <a:spcPts val="0"/>
              </a:spcAft>
              <a:buSzPts val="1300"/>
              <a:buChar char="●"/>
              <a:defRPr sz="1300"/>
            </a:lvl4pPr>
            <a:lvl5pPr marL="2286000" lvl="4" indent="-311150" algn="l">
              <a:lnSpc>
                <a:spcPct val="120000"/>
              </a:lnSpc>
              <a:spcBef>
                <a:spcPts val="0"/>
              </a:spcBef>
              <a:spcAft>
                <a:spcPts val="0"/>
              </a:spcAft>
              <a:buSzPts val="1300"/>
              <a:buChar char="○"/>
              <a:defRPr sz="1300"/>
            </a:lvl5pPr>
            <a:lvl6pPr marL="2743200" lvl="5" indent="-311150" algn="l">
              <a:lnSpc>
                <a:spcPct val="120000"/>
              </a:lnSpc>
              <a:spcBef>
                <a:spcPts val="300"/>
              </a:spcBef>
              <a:spcAft>
                <a:spcPts val="0"/>
              </a:spcAft>
              <a:buSzPts val="1300"/>
              <a:buChar char="■"/>
              <a:defRPr sz="1300"/>
            </a:lvl6pPr>
            <a:lvl7pPr marL="3200400" lvl="6" indent="-311150" algn="l">
              <a:lnSpc>
                <a:spcPct val="120000"/>
              </a:lnSpc>
              <a:spcBef>
                <a:spcPts val="300"/>
              </a:spcBef>
              <a:spcAft>
                <a:spcPts val="0"/>
              </a:spcAft>
              <a:buSzPts val="1300"/>
              <a:buChar char="●"/>
              <a:defRPr sz="1300"/>
            </a:lvl7pPr>
            <a:lvl8pPr marL="3657600" lvl="7" indent="-311150" algn="l">
              <a:lnSpc>
                <a:spcPct val="120000"/>
              </a:lnSpc>
              <a:spcBef>
                <a:spcPts val="300"/>
              </a:spcBef>
              <a:spcAft>
                <a:spcPts val="0"/>
              </a:spcAft>
              <a:buSzPts val="1300"/>
              <a:buChar char="○"/>
              <a:defRPr sz="1300"/>
            </a:lvl8pPr>
            <a:lvl9pPr marL="4114800" lvl="8" indent="-311150" algn="l">
              <a:lnSpc>
                <a:spcPct val="120000"/>
              </a:lnSpc>
              <a:spcBef>
                <a:spcPts val="300"/>
              </a:spcBef>
              <a:spcAft>
                <a:spcPts val="0"/>
              </a:spcAft>
              <a:buSzPts val="1300"/>
              <a:buChar char="■"/>
              <a:defRPr sz="1300"/>
            </a:lvl9pPr>
          </a:lstStyle>
          <a:p>
            <a:endParaRPr/>
          </a:p>
        </p:txBody>
      </p:sp>
      <p:sp>
        <p:nvSpPr>
          <p:cNvPr id="191" name="Google Shape;191;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192"/>
        <p:cNvGrpSpPr/>
        <p:nvPr/>
      </p:nvGrpSpPr>
      <p:grpSpPr>
        <a:xfrm>
          <a:off x="0" y="0"/>
          <a:ext cx="0" cy="0"/>
          <a:chOff x="0" y="0"/>
          <a:chExt cx="0" cy="0"/>
        </a:xfrm>
      </p:grpSpPr>
      <p:sp>
        <p:nvSpPr>
          <p:cNvPr id="193" name="Google Shape;193;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
        <p:nvSpPr>
          <p:cNvPr id="194" name="Google Shape;194;p48"/>
          <p:cNvSpPr txBox="1">
            <a:spLocks noGrp="1"/>
          </p:cNvSpPr>
          <p:nvPr>
            <p:ph type="title"/>
          </p:nvPr>
        </p:nvSpPr>
        <p:spPr>
          <a:xfrm>
            <a:off x="500550" y="821213"/>
            <a:ext cx="8520600" cy="198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5" name="Google Shape;195;p48"/>
          <p:cNvSpPr txBox="1">
            <a:spLocks noGrp="1"/>
          </p:cNvSpPr>
          <p:nvPr>
            <p:ph type="subTitle" idx="1"/>
          </p:nvPr>
        </p:nvSpPr>
        <p:spPr>
          <a:xfrm>
            <a:off x="500550" y="457313"/>
            <a:ext cx="7796700" cy="792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FF9900"/>
              </a:buClr>
              <a:buSzPts val="1500"/>
              <a:buNone/>
              <a:defRPr sz="1500">
                <a:solidFill>
                  <a:srgbClr val="FF9900"/>
                </a:solidFill>
              </a:defRPr>
            </a:lvl1pPr>
            <a:lvl2pPr lvl="1" algn="l">
              <a:lnSpc>
                <a:spcPct val="100000"/>
              </a:lnSpc>
              <a:spcBef>
                <a:spcPts val="0"/>
              </a:spcBef>
              <a:spcAft>
                <a:spcPts val="0"/>
              </a:spcAft>
              <a:buClr>
                <a:srgbClr val="013D85"/>
              </a:buClr>
              <a:buSzPts val="2300"/>
              <a:buNone/>
              <a:defRPr sz="2300">
                <a:solidFill>
                  <a:srgbClr val="013D85"/>
                </a:solidFill>
              </a:defRPr>
            </a:lvl2pPr>
            <a:lvl3pPr lvl="2" algn="l">
              <a:lnSpc>
                <a:spcPct val="100000"/>
              </a:lnSpc>
              <a:spcBef>
                <a:spcPts val="0"/>
              </a:spcBef>
              <a:spcAft>
                <a:spcPts val="0"/>
              </a:spcAft>
              <a:buClr>
                <a:srgbClr val="013D85"/>
              </a:buClr>
              <a:buSzPts val="2300"/>
              <a:buNone/>
              <a:defRPr sz="2300">
                <a:solidFill>
                  <a:srgbClr val="013D85"/>
                </a:solidFill>
              </a:defRPr>
            </a:lvl3pPr>
            <a:lvl4pPr lvl="3" algn="l">
              <a:lnSpc>
                <a:spcPct val="100000"/>
              </a:lnSpc>
              <a:spcBef>
                <a:spcPts val="0"/>
              </a:spcBef>
              <a:spcAft>
                <a:spcPts val="0"/>
              </a:spcAft>
              <a:buClr>
                <a:srgbClr val="013D85"/>
              </a:buClr>
              <a:buSzPts val="2300"/>
              <a:buNone/>
              <a:defRPr sz="2300">
                <a:solidFill>
                  <a:srgbClr val="013D85"/>
                </a:solidFill>
              </a:defRPr>
            </a:lvl4pPr>
            <a:lvl5pPr lvl="4" algn="l">
              <a:lnSpc>
                <a:spcPct val="100000"/>
              </a:lnSpc>
              <a:spcBef>
                <a:spcPts val="0"/>
              </a:spcBef>
              <a:spcAft>
                <a:spcPts val="0"/>
              </a:spcAft>
              <a:buClr>
                <a:srgbClr val="013D85"/>
              </a:buClr>
              <a:buSzPts val="2300"/>
              <a:buNone/>
              <a:defRPr sz="2300">
                <a:solidFill>
                  <a:srgbClr val="013D85"/>
                </a:solidFill>
              </a:defRPr>
            </a:lvl5pPr>
            <a:lvl6pPr lvl="5" algn="l">
              <a:lnSpc>
                <a:spcPct val="100000"/>
              </a:lnSpc>
              <a:spcBef>
                <a:spcPts val="0"/>
              </a:spcBef>
              <a:spcAft>
                <a:spcPts val="0"/>
              </a:spcAft>
              <a:buClr>
                <a:srgbClr val="013D85"/>
              </a:buClr>
              <a:buSzPts val="2300"/>
              <a:buNone/>
              <a:defRPr sz="2300">
                <a:solidFill>
                  <a:srgbClr val="013D85"/>
                </a:solidFill>
              </a:defRPr>
            </a:lvl6pPr>
            <a:lvl7pPr lvl="6" algn="l">
              <a:lnSpc>
                <a:spcPct val="100000"/>
              </a:lnSpc>
              <a:spcBef>
                <a:spcPts val="0"/>
              </a:spcBef>
              <a:spcAft>
                <a:spcPts val="0"/>
              </a:spcAft>
              <a:buClr>
                <a:srgbClr val="013D85"/>
              </a:buClr>
              <a:buSzPts val="2300"/>
              <a:buNone/>
              <a:defRPr sz="2300">
                <a:solidFill>
                  <a:srgbClr val="013D85"/>
                </a:solidFill>
              </a:defRPr>
            </a:lvl7pPr>
            <a:lvl8pPr lvl="7" algn="l">
              <a:lnSpc>
                <a:spcPct val="100000"/>
              </a:lnSpc>
              <a:spcBef>
                <a:spcPts val="0"/>
              </a:spcBef>
              <a:spcAft>
                <a:spcPts val="0"/>
              </a:spcAft>
              <a:buClr>
                <a:srgbClr val="013D85"/>
              </a:buClr>
              <a:buSzPts val="2300"/>
              <a:buNone/>
              <a:defRPr sz="2300">
                <a:solidFill>
                  <a:srgbClr val="013D85"/>
                </a:solidFill>
              </a:defRPr>
            </a:lvl8pPr>
            <a:lvl9pPr lvl="8" algn="l">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196" name="Google Shape;196;p48"/>
          <p:cNvSpPr txBox="1">
            <a:spLocks noGrp="1"/>
          </p:cNvSpPr>
          <p:nvPr>
            <p:ph type="subTitle" idx="2"/>
          </p:nvPr>
        </p:nvSpPr>
        <p:spPr>
          <a:xfrm>
            <a:off x="3135425" y="2978831"/>
            <a:ext cx="5856300" cy="58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None/>
              <a:defRPr sz="1500" b="1"/>
            </a:lvl1pPr>
            <a:lvl2pPr lvl="1" algn="l">
              <a:lnSpc>
                <a:spcPct val="100000"/>
              </a:lnSpc>
              <a:spcBef>
                <a:spcPts val="0"/>
              </a:spcBef>
              <a:spcAft>
                <a:spcPts val="0"/>
              </a:spcAft>
              <a:buClr>
                <a:srgbClr val="013D85"/>
              </a:buClr>
              <a:buSzPts val="2300"/>
              <a:buNone/>
              <a:defRPr sz="2300" b="1">
                <a:solidFill>
                  <a:srgbClr val="013D85"/>
                </a:solidFill>
              </a:defRPr>
            </a:lvl2pPr>
            <a:lvl3pPr lvl="2" algn="l">
              <a:lnSpc>
                <a:spcPct val="100000"/>
              </a:lnSpc>
              <a:spcBef>
                <a:spcPts val="0"/>
              </a:spcBef>
              <a:spcAft>
                <a:spcPts val="0"/>
              </a:spcAft>
              <a:buClr>
                <a:srgbClr val="013D85"/>
              </a:buClr>
              <a:buSzPts val="2300"/>
              <a:buNone/>
              <a:defRPr sz="2300" b="1">
                <a:solidFill>
                  <a:srgbClr val="013D85"/>
                </a:solidFill>
              </a:defRPr>
            </a:lvl3pPr>
            <a:lvl4pPr lvl="3" algn="l">
              <a:lnSpc>
                <a:spcPct val="100000"/>
              </a:lnSpc>
              <a:spcBef>
                <a:spcPts val="0"/>
              </a:spcBef>
              <a:spcAft>
                <a:spcPts val="0"/>
              </a:spcAft>
              <a:buClr>
                <a:srgbClr val="013D85"/>
              </a:buClr>
              <a:buSzPts val="2300"/>
              <a:buNone/>
              <a:defRPr sz="2300" b="1">
                <a:solidFill>
                  <a:srgbClr val="013D85"/>
                </a:solidFill>
              </a:defRPr>
            </a:lvl4pPr>
            <a:lvl5pPr lvl="4" algn="l">
              <a:lnSpc>
                <a:spcPct val="100000"/>
              </a:lnSpc>
              <a:spcBef>
                <a:spcPts val="0"/>
              </a:spcBef>
              <a:spcAft>
                <a:spcPts val="0"/>
              </a:spcAft>
              <a:buClr>
                <a:srgbClr val="013D85"/>
              </a:buClr>
              <a:buSzPts val="2300"/>
              <a:buNone/>
              <a:defRPr sz="2300" b="1">
                <a:solidFill>
                  <a:srgbClr val="013D85"/>
                </a:solidFill>
              </a:defRPr>
            </a:lvl5pPr>
            <a:lvl6pPr lvl="5" algn="l">
              <a:lnSpc>
                <a:spcPct val="100000"/>
              </a:lnSpc>
              <a:spcBef>
                <a:spcPts val="0"/>
              </a:spcBef>
              <a:spcAft>
                <a:spcPts val="0"/>
              </a:spcAft>
              <a:buClr>
                <a:srgbClr val="013D85"/>
              </a:buClr>
              <a:buSzPts val="2300"/>
              <a:buNone/>
              <a:defRPr sz="2300" b="1">
                <a:solidFill>
                  <a:srgbClr val="013D85"/>
                </a:solidFill>
              </a:defRPr>
            </a:lvl6pPr>
            <a:lvl7pPr lvl="6" algn="l">
              <a:lnSpc>
                <a:spcPct val="100000"/>
              </a:lnSpc>
              <a:spcBef>
                <a:spcPts val="0"/>
              </a:spcBef>
              <a:spcAft>
                <a:spcPts val="0"/>
              </a:spcAft>
              <a:buClr>
                <a:srgbClr val="013D85"/>
              </a:buClr>
              <a:buSzPts val="2300"/>
              <a:buNone/>
              <a:defRPr sz="2300" b="1">
                <a:solidFill>
                  <a:srgbClr val="013D85"/>
                </a:solidFill>
              </a:defRPr>
            </a:lvl7pPr>
            <a:lvl8pPr lvl="7" algn="l">
              <a:lnSpc>
                <a:spcPct val="100000"/>
              </a:lnSpc>
              <a:spcBef>
                <a:spcPts val="0"/>
              </a:spcBef>
              <a:spcAft>
                <a:spcPts val="0"/>
              </a:spcAft>
              <a:buClr>
                <a:srgbClr val="013D85"/>
              </a:buClr>
              <a:buSzPts val="2300"/>
              <a:buNone/>
              <a:defRPr sz="2300" b="1">
                <a:solidFill>
                  <a:srgbClr val="013D85"/>
                </a:solidFill>
              </a:defRPr>
            </a:lvl8pPr>
            <a:lvl9pPr lvl="8" algn="l">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197" name="Google Shape;197;p48"/>
          <p:cNvSpPr txBox="1">
            <a:spLocks noGrp="1"/>
          </p:cNvSpPr>
          <p:nvPr>
            <p:ph type="subTitle" idx="3"/>
          </p:nvPr>
        </p:nvSpPr>
        <p:spPr>
          <a:xfrm>
            <a:off x="3135425" y="3278981"/>
            <a:ext cx="5856300" cy="792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1300"/>
              <a:buNone/>
              <a:defRPr sz="1300" b="0">
                <a:solidFill>
                  <a:schemeClr val="dk1"/>
                </a:solidFill>
              </a:defRPr>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300"/>
              <a:buNone/>
              <a:defRPr>
                <a:solidFill>
                  <a:schemeClr val="dk1"/>
                </a:solidFill>
              </a:defRPr>
            </a:lvl3pPr>
            <a:lvl4pPr lvl="3" algn="l">
              <a:lnSpc>
                <a:spcPct val="100000"/>
              </a:lnSpc>
              <a:spcBef>
                <a:spcPts val="0"/>
              </a:spcBef>
              <a:spcAft>
                <a:spcPts val="0"/>
              </a:spcAft>
              <a:buClr>
                <a:schemeClr val="dk1"/>
              </a:buClr>
              <a:buSzPts val="1300"/>
              <a:buNone/>
              <a:defRPr>
                <a:solidFill>
                  <a:schemeClr val="dk1"/>
                </a:solidFill>
              </a:defRPr>
            </a:lvl4pPr>
            <a:lvl5pPr lvl="4" algn="l">
              <a:lnSpc>
                <a:spcPct val="100000"/>
              </a:lnSpc>
              <a:spcBef>
                <a:spcPts val="0"/>
              </a:spcBef>
              <a:spcAft>
                <a:spcPts val="0"/>
              </a:spcAft>
              <a:buClr>
                <a:schemeClr val="dk1"/>
              </a:buClr>
              <a:buSzPts val="1300"/>
              <a:buNone/>
              <a:defRPr>
                <a:solidFill>
                  <a:schemeClr val="dk1"/>
                </a:solidFill>
              </a:defRPr>
            </a:lvl5pPr>
            <a:lvl6pPr lvl="5" algn="l">
              <a:lnSpc>
                <a:spcPct val="100000"/>
              </a:lnSpc>
              <a:spcBef>
                <a:spcPts val="0"/>
              </a:spcBef>
              <a:spcAft>
                <a:spcPts val="0"/>
              </a:spcAft>
              <a:buClr>
                <a:schemeClr val="dk1"/>
              </a:buClr>
              <a:buSzPts val="1300"/>
              <a:buNone/>
              <a:defRPr>
                <a:solidFill>
                  <a:schemeClr val="dk1"/>
                </a:solidFill>
              </a:defRPr>
            </a:lvl6pPr>
            <a:lvl7pPr lvl="6" algn="l">
              <a:lnSpc>
                <a:spcPct val="100000"/>
              </a:lnSpc>
              <a:spcBef>
                <a:spcPts val="0"/>
              </a:spcBef>
              <a:spcAft>
                <a:spcPts val="0"/>
              </a:spcAft>
              <a:buClr>
                <a:schemeClr val="dk1"/>
              </a:buClr>
              <a:buSzPts val="1300"/>
              <a:buNone/>
              <a:defRPr>
                <a:solidFill>
                  <a:schemeClr val="dk1"/>
                </a:solidFill>
              </a:defRPr>
            </a:lvl7pPr>
            <a:lvl8pPr lvl="7" algn="l">
              <a:lnSpc>
                <a:spcPct val="100000"/>
              </a:lnSpc>
              <a:spcBef>
                <a:spcPts val="0"/>
              </a:spcBef>
              <a:spcAft>
                <a:spcPts val="0"/>
              </a:spcAft>
              <a:buClr>
                <a:schemeClr val="dk1"/>
              </a:buClr>
              <a:buSzPts val="1300"/>
              <a:buNone/>
              <a:defRPr>
                <a:solidFill>
                  <a:schemeClr val="dk1"/>
                </a:solidFill>
              </a:defRPr>
            </a:lvl8pPr>
            <a:lvl9pPr lvl="8" algn="l">
              <a:lnSpc>
                <a:spcPct val="100000"/>
              </a:lnSpc>
              <a:spcBef>
                <a:spcPts val="0"/>
              </a:spcBef>
              <a:spcAft>
                <a:spcPts val="0"/>
              </a:spcAft>
              <a:buClr>
                <a:schemeClr val="dk1"/>
              </a:buClr>
              <a:buSzPts val="1300"/>
              <a:buNone/>
              <a:defRPr>
                <a:solidFill>
                  <a:schemeClr val="dk1"/>
                </a:solidFill>
              </a:defRPr>
            </a:lvl9pPr>
          </a:lstStyle>
          <a:p>
            <a:endParaRPr/>
          </a:p>
        </p:txBody>
      </p:sp>
      <p:sp>
        <p:nvSpPr>
          <p:cNvPr id="198" name="Google Shape;198;p48"/>
          <p:cNvSpPr txBox="1">
            <a:spLocks noGrp="1"/>
          </p:cNvSpPr>
          <p:nvPr>
            <p:ph type="subTitle" idx="4"/>
          </p:nvPr>
        </p:nvSpPr>
        <p:spPr>
          <a:xfrm>
            <a:off x="3135425" y="3662550"/>
            <a:ext cx="5856300" cy="10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1300"/>
              <a:buNone/>
              <a:defRPr sz="1300" b="0">
                <a:solidFill>
                  <a:schemeClr val="dk1"/>
                </a:solidFill>
              </a:defRPr>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300"/>
              <a:buNone/>
              <a:defRPr>
                <a:solidFill>
                  <a:schemeClr val="dk1"/>
                </a:solidFill>
              </a:defRPr>
            </a:lvl3pPr>
            <a:lvl4pPr lvl="3" algn="l">
              <a:lnSpc>
                <a:spcPct val="100000"/>
              </a:lnSpc>
              <a:spcBef>
                <a:spcPts val="0"/>
              </a:spcBef>
              <a:spcAft>
                <a:spcPts val="0"/>
              </a:spcAft>
              <a:buClr>
                <a:schemeClr val="dk1"/>
              </a:buClr>
              <a:buSzPts val="1300"/>
              <a:buNone/>
              <a:defRPr>
                <a:solidFill>
                  <a:schemeClr val="dk1"/>
                </a:solidFill>
              </a:defRPr>
            </a:lvl4pPr>
            <a:lvl5pPr lvl="4" algn="l">
              <a:lnSpc>
                <a:spcPct val="100000"/>
              </a:lnSpc>
              <a:spcBef>
                <a:spcPts val="0"/>
              </a:spcBef>
              <a:spcAft>
                <a:spcPts val="0"/>
              </a:spcAft>
              <a:buClr>
                <a:schemeClr val="dk1"/>
              </a:buClr>
              <a:buSzPts val="1300"/>
              <a:buNone/>
              <a:defRPr>
                <a:solidFill>
                  <a:schemeClr val="dk1"/>
                </a:solidFill>
              </a:defRPr>
            </a:lvl5pPr>
            <a:lvl6pPr lvl="5" algn="l">
              <a:lnSpc>
                <a:spcPct val="100000"/>
              </a:lnSpc>
              <a:spcBef>
                <a:spcPts val="0"/>
              </a:spcBef>
              <a:spcAft>
                <a:spcPts val="0"/>
              </a:spcAft>
              <a:buClr>
                <a:schemeClr val="dk1"/>
              </a:buClr>
              <a:buSzPts val="1300"/>
              <a:buNone/>
              <a:defRPr>
                <a:solidFill>
                  <a:schemeClr val="dk1"/>
                </a:solidFill>
              </a:defRPr>
            </a:lvl6pPr>
            <a:lvl7pPr lvl="6" algn="l">
              <a:lnSpc>
                <a:spcPct val="100000"/>
              </a:lnSpc>
              <a:spcBef>
                <a:spcPts val="0"/>
              </a:spcBef>
              <a:spcAft>
                <a:spcPts val="0"/>
              </a:spcAft>
              <a:buClr>
                <a:schemeClr val="dk1"/>
              </a:buClr>
              <a:buSzPts val="1300"/>
              <a:buNone/>
              <a:defRPr>
                <a:solidFill>
                  <a:schemeClr val="dk1"/>
                </a:solidFill>
              </a:defRPr>
            </a:lvl7pPr>
            <a:lvl8pPr lvl="7" algn="l">
              <a:lnSpc>
                <a:spcPct val="100000"/>
              </a:lnSpc>
              <a:spcBef>
                <a:spcPts val="0"/>
              </a:spcBef>
              <a:spcAft>
                <a:spcPts val="0"/>
              </a:spcAft>
              <a:buClr>
                <a:schemeClr val="dk1"/>
              </a:buClr>
              <a:buSzPts val="1300"/>
              <a:buNone/>
              <a:defRPr>
                <a:solidFill>
                  <a:schemeClr val="dk1"/>
                </a:solidFill>
              </a:defRPr>
            </a:lvl8pPr>
            <a:lvl9pPr lvl="8" algn="l">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199"/>
        <p:cNvGrpSpPr/>
        <p:nvPr/>
      </p:nvGrpSpPr>
      <p:grpSpPr>
        <a:xfrm>
          <a:off x="0" y="0"/>
          <a:ext cx="0" cy="0"/>
          <a:chOff x="0" y="0"/>
          <a:chExt cx="0" cy="0"/>
        </a:xfrm>
      </p:grpSpPr>
      <p:sp>
        <p:nvSpPr>
          <p:cNvPr id="200" name="Google Shape;200;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pic>
        <p:nvPicPr>
          <p:cNvPr id="201" name="Google Shape;201;p4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02" name="Google Shape;202;p49"/>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600"/>
              <a:buNone/>
              <a:defRPr sz="4600">
                <a:solidFill>
                  <a:schemeClr val="lt1"/>
                </a:solidFill>
              </a:defRPr>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203"/>
        <p:cNvGrpSpPr/>
        <p:nvPr/>
      </p:nvGrpSpPr>
      <p:grpSpPr>
        <a:xfrm>
          <a:off x="0" y="0"/>
          <a:ext cx="0" cy="0"/>
          <a:chOff x="0" y="0"/>
          <a:chExt cx="0" cy="0"/>
        </a:xfrm>
      </p:grpSpPr>
      <p:sp>
        <p:nvSpPr>
          <p:cNvPr id="204" name="Google Shape;204;p50"/>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5" name="Google Shape;205;p50"/>
          <p:cNvSpPr txBox="1">
            <a:spLocks noGrp="1"/>
          </p:cNvSpPr>
          <p:nvPr>
            <p:ph type="subTitle" idx="1"/>
          </p:nvPr>
        </p:nvSpPr>
        <p:spPr>
          <a:xfrm>
            <a:off x="3891775" y="1716281"/>
            <a:ext cx="4391700" cy="58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b="1"/>
            </a:lvl1pPr>
            <a:lvl2pPr lvl="1" algn="l">
              <a:lnSpc>
                <a:spcPct val="100000"/>
              </a:lnSpc>
              <a:spcBef>
                <a:spcPts val="0"/>
              </a:spcBef>
              <a:spcAft>
                <a:spcPts val="0"/>
              </a:spcAft>
              <a:buClr>
                <a:schemeClr val="dk1"/>
              </a:buClr>
              <a:buSzPts val="2300"/>
              <a:buNone/>
              <a:defRPr sz="2300" b="1">
                <a:solidFill>
                  <a:schemeClr val="dk1"/>
                </a:solidFill>
              </a:defRPr>
            </a:lvl2pPr>
            <a:lvl3pPr lvl="2" algn="l">
              <a:lnSpc>
                <a:spcPct val="100000"/>
              </a:lnSpc>
              <a:spcBef>
                <a:spcPts val="0"/>
              </a:spcBef>
              <a:spcAft>
                <a:spcPts val="0"/>
              </a:spcAft>
              <a:buClr>
                <a:schemeClr val="dk1"/>
              </a:buClr>
              <a:buSzPts val="2300"/>
              <a:buNone/>
              <a:defRPr sz="2300" b="1">
                <a:solidFill>
                  <a:schemeClr val="dk1"/>
                </a:solidFill>
              </a:defRPr>
            </a:lvl3pPr>
            <a:lvl4pPr lvl="3" algn="l">
              <a:lnSpc>
                <a:spcPct val="100000"/>
              </a:lnSpc>
              <a:spcBef>
                <a:spcPts val="0"/>
              </a:spcBef>
              <a:spcAft>
                <a:spcPts val="0"/>
              </a:spcAft>
              <a:buClr>
                <a:schemeClr val="dk1"/>
              </a:buClr>
              <a:buSzPts val="2300"/>
              <a:buNone/>
              <a:defRPr sz="2300" b="1">
                <a:solidFill>
                  <a:schemeClr val="dk1"/>
                </a:solidFill>
              </a:defRPr>
            </a:lvl4pPr>
            <a:lvl5pPr lvl="4" algn="l">
              <a:lnSpc>
                <a:spcPct val="100000"/>
              </a:lnSpc>
              <a:spcBef>
                <a:spcPts val="0"/>
              </a:spcBef>
              <a:spcAft>
                <a:spcPts val="0"/>
              </a:spcAft>
              <a:buClr>
                <a:schemeClr val="dk1"/>
              </a:buClr>
              <a:buSzPts val="2300"/>
              <a:buNone/>
              <a:defRPr sz="2300" b="1">
                <a:solidFill>
                  <a:schemeClr val="dk1"/>
                </a:solidFill>
              </a:defRPr>
            </a:lvl5pPr>
            <a:lvl6pPr lvl="5" algn="l">
              <a:lnSpc>
                <a:spcPct val="100000"/>
              </a:lnSpc>
              <a:spcBef>
                <a:spcPts val="0"/>
              </a:spcBef>
              <a:spcAft>
                <a:spcPts val="0"/>
              </a:spcAft>
              <a:buClr>
                <a:schemeClr val="dk1"/>
              </a:buClr>
              <a:buSzPts val="2300"/>
              <a:buNone/>
              <a:defRPr sz="2300" b="1">
                <a:solidFill>
                  <a:schemeClr val="dk1"/>
                </a:solidFill>
              </a:defRPr>
            </a:lvl6pPr>
            <a:lvl7pPr lvl="6" algn="l">
              <a:lnSpc>
                <a:spcPct val="100000"/>
              </a:lnSpc>
              <a:spcBef>
                <a:spcPts val="0"/>
              </a:spcBef>
              <a:spcAft>
                <a:spcPts val="0"/>
              </a:spcAft>
              <a:buClr>
                <a:schemeClr val="dk1"/>
              </a:buClr>
              <a:buSzPts val="2300"/>
              <a:buNone/>
              <a:defRPr sz="2300" b="1">
                <a:solidFill>
                  <a:schemeClr val="dk1"/>
                </a:solidFill>
              </a:defRPr>
            </a:lvl7pPr>
            <a:lvl8pPr lvl="7" algn="l">
              <a:lnSpc>
                <a:spcPct val="100000"/>
              </a:lnSpc>
              <a:spcBef>
                <a:spcPts val="0"/>
              </a:spcBef>
              <a:spcAft>
                <a:spcPts val="0"/>
              </a:spcAft>
              <a:buClr>
                <a:schemeClr val="dk1"/>
              </a:buClr>
              <a:buSzPts val="2300"/>
              <a:buNone/>
              <a:defRPr sz="2300" b="1">
                <a:solidFill>
                  <a:schemeClr val="dk1"/>
                </a:solidFill>
              </a:defRPr>
            </a:lvl8pPr>
            <a:lvl9pPr lvl="8" algn="l">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206" name="Google Shape;206;p50"/>
          <p:cNvSpPr txBox="1">
            <a:spLocks noGrp="1"/>
          </p:cNvSpPr>
          <p:nvPr>
            <p:ph type="subTitle" idx="2"/>
          </p:nvPr>
        </p:nvSpPr>
        <p:spPr>
          <a:xfrm>
            <a:off x="3891775" y="2252801"/>
            <a:ext cx="5095200" cy="2511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1300"/>
              <a:buNone/>
              <a:defRPr sz="1300" b="0">
                <a:solidFill>
                  <a:schemeClr val="dk1"/>
                </a:solidFill>
              </a:defRPr>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300"/>
              <a:buNone/>
              <a:defRPr>
                <a:solidFill>
                  <a:schemeClr val="dk1"/>
                </a:solidFill>
              </a:defRPr>
            </a:lvl3pPr>
            <a:lvl4pPr lvl="3" algn="l">
              <a:lnSpc>
                <a:spcPct val="100000"/>
              </a:lnSpc>
              <a:spcBef>
                <a:spcPts val="0"/>
              </a:spcBef>
              <a:spcAft>
                <a:spcPts val="0"/>
              </a:spcAft>
              <a:buClr>
                <a:schemeClr val="dk1"/>
              </a:buClr>
              <a:buSzPts val="1300"/>
              <a:buNone/>
              <a:defRPr>
                <a:solidFill>
                  <a:schemeClr val="dk1"/>
                </a:solidFill>
              </a:defRPr>
            </a:lvl4pPr>
            <a:lvl5pPr lvl="4" algn="l">
              <a:lnSpc>
                <a:spcPct val="100000"/>
              </a:lnSpc>
              <a:spcBef>
                <a:spcPts val="0"/>
              </a:spcBef>
              <a:spcAft>
                <a:spcPts val="0"/>
              </a:spcAft>
              <a:buClr>
                <a:schemeClr val="dk1"/>
              </a:buClr>
              <a:buSzPts val="1300"/>
              <a:buNone/>
              <a:defRPr>
                <a:solidFill>
                  <a:schemeClr val="dk1"/>
                </a:solidFill>
              </a:defRPr>
            </a:lvl5pPr>
            <a:lvl6pPr lvl="5" algn="l">
              <a:lnSpc>
                <a:spcPct val="100000"/>
              </a:lnSpc>
              <a:spcBef>
                <a:spcPts val="0"/>
              </a:spcBef>
              <a:spcAft>
                <a:spcPts val="0"/>
              </a:spcAft>
              <a:buClr>
                <a:schemeClr val="dk1"/>
              </a:buClr>
              <a:buSzPts val="1300"/>
              <a:buNone/>
              <a:defRPr>
                <a:solidFill>
                  <a:schemeClr val="dk1"/>
                </a:solidFill>
              </a:defRPr>
            </a:lvl6pPr>
            <a:lvl7pPr lvl="6" algn="l">
              <a:lnSpc>
                <a:spcPct val="100000"/>
              </a:lnSpc>
              <a:spcBef>
                <a:spcPts val="0"/>
              </a:spcBef>
              <a:spcAft>
                <a:spcPts val="0"/>
              </a:spcAft>
              <a:buClr>
                <a:schemeClr val="dk1"/>
              </a:buClr>
              <a:buSzPts val="1300"/>
              <a:buNone/>
              <a:defRPr>
                <a:solidFill>
                  <a:schemeClr val="dk1"/>
                </a:solidFill>
              </a:defRPr>
            </a:lvl7pPr>
            <a:lvl8pPr lvl="7" algn="l">
              <a:lnSpc>
                <a:spcPct val="100000"/>
              </a:lnSpc>
              <a:spcBef>
                <a:spcPts val="0"/>
              </a:spcBef>
              <a:spcAft>
                <a:spcPts val="0"/>
              </a:spcAft>
              <a:buClr>
                <a:schemeClr val="dk1"/>
              </a:buClr>
              <a:buSzPts val="1300"/>
              <a:buNone/>
              <a:defRPr>
                <a:solidFill>
                  <a:schemeClr val="dk1"/>
                </a:solidFill>
              </a:defRPr>
            </a:lvl8pPr>
            <a:lvl9pPr lvl="8" algn="l">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207"/>
        <p:cNvGrpSpPr/>
        <p:nvPr/>
      </p:nvGrpSpPr>
      <p:grpSpPr>
        <a:xfrm>
          <a:off x="0" y="0"/>
          <a:ext cx="0" cy="0"/>
          <a:chOff x="0" y="0"/>
          <a:chExt cx="0" cy="0"/>
        </a:xfrm>
      </p:grpSpPr>
      <p:sp>
        <p:nvSpPr>
          <p:cNvPr id="208" name="Google Shape;208;p51"/>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1"/>
          <p:cNvSpPr txBox="1">
            <a:spLocks noGrp="1"/>
          </p:cNvSpPr>
          <p:nvPr>
            <p:ph type="title"/>
          </p:nvPr>
        </p:nvSpPr>
        <p:spPr>
          <a:xfrm>
            <a:off x="609075" y="1220875"/>
            <a:ext cx="4045200" cy="148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210" name="Google Shape;210;p51"/>
          <p:cNvSpPr txBox="1">
            <a:spLocks noGrp="1"/>
          </p:cNvSpPr>
          <p:nvPr>
            <p:ph type="subTitle" idx="1"/>
          </p:nvPr>
        </p:nvSpPr>
        <p:spPr>
          <a:xfrm>
            <a:off x="609075" y="2916213"/>
            <a:ext cx="4045200" cy="1235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700"/>
              <a:buNone/>
              <a:defRPr sz="1700"/>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a:endParaRPr/>
          </a:p>
        </p:txBody>
      </p:sp>
      <p:sp>
        <p:nvSpPr>
          <p:cNvPr id="211" name="Google Shape;211;p5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36550" algn="l">
              <a:lnSpc>
                <a:spcPct val="120000"/>
              </a:lnSpc>
              <a:spcBef>
                <a:spcPts val="0"/>
              </a:spcBef>
              <a:spcAft>
                <a:spcPts val="0"/>
              </a:spcAft>
              <a:buSzPts val="1700"/>
              <a:buChar char="●"/>
              <a:defRPr/>
            </a:lvl1pPr>
            <a:lvl2pPr marL="914400" lvl="1" indent="-323850" algn="l">
              <a:lnSpc>
                <a:spcPct val="120000"/>
              </a:lnSpc>
              <a:spcBef>
                <a:spcPts val="0"/>
              </a:spcBef>
              <a:spcAft>
                <a:spcPts val="0"/>
              </a:spcAft>
              <a:buSzPts val="1500"/>
              <a:buChar char="○"/>
              <a:defRPr/>
            </a:lvl2pPr>
            <a:lvl3pPr marL="1371600" lvl="2" indent="-311150" algn="l">
              <a:lnSpc>
                <a:spcPct val="120000"/>
              </a:lnSpc>
              <a:spcBef>
                <a:spcPts val="0"/>
              </a:spcBef>
              <a:spcAft>
                <a:spcPts val="0"/>
              </a:spcAft>
              <a:buSzPts val="1300"/>
              <a:buChar char="■"/>
              <a:defRPr/>
            </a:lvl3pPr>
            <a:lvl4pPr marL="1828800" lvl="3" indent="-311150" algn="l">
              <a:lnSpc>
                <a:spcPct val="120000"/>
              </a:lnSpc>
              <a:spcBef>
                <a:spcPts val="0"/>
              </a:spcBef>
              <a:spcAft>
                <a:spcPts val="0"/>
              </a:spcAft>
              <a:buSzPts val="1300"/>
              <a:buChar char="●"/>
              <a:defRPr/>
            </a:lvl4pPr>
            <a:lvl5pPr marL="2286000" lvl="4" indent="-311150" algn="l">
              <a:lnSpc>
                <a:spcPct val="120000"/>
              </a:lnSpc>
              <a:spcBef>
                <a:spcPts val="0"/>
              </a:spcBef>
              <a:spcAft>
                <a:spcPts val="0"/>
              </a:spcAft>
              <a:buSzPts val="1300"/>
              <a:buChar char="○"/>
              <a:defRPr/>
            </a:lvl5pPr>
            <a:lvl6pPr marL="2743200" lvl="5" indent="-311150" algn="l">
              <a:lnSpc>
                <a:spcPct val="120000"/>
              </a:lnSpc>
              <a:spcBef>
                <a:spcPts val="0"/>
              </a:spcBef>
              <a:spcAft>
                <a:spcPts val="0"/>
              </a:spcAft>
              <a:buSzPts val="1300"/>
              <a:buChar char="■"/>
              <a:defRPr/>
            </a:lvl6pPr>
            <a:lvl7pPr marL="3200400" lvl="6" indent="-311150" algn="l">
              <a:lnSpc>
                <a:spcPct val="120000"/>
              </a:lnSpc>
              <a:spcBef>
                <a:spcPts val="0"/>
              </a:spcBef>
              <a:spcAft>
                <a:spcPts val="0"/>
              </a:spcAft>
              <a:buSzPts val="1300"/>
              <a:buChar char="●"/>
              <a:defRPr/>
            </a:lvl7pPr>
            <a:lvl8pPr marL="3657600" lvl="7" indent="-311150" algn="l">
              <a:lnSpc>
                <a:spcPct val="120000"/>
              </a:lnSpc>
              <a:spcBef>
                <a:spcPts val="0"/>
              </a:spcBef>
              <a:spcAft>
                <a:spcPts val="0"/>
              </a:spcAft>
              <a:buSzPts val="1300"/>
              <a:buChar char="○"/>
              <a:defRPr/>
            </a:lvl8pPr>
            <a:lvl9pPr marL="4114800" lvl="8" indent="-311150" algn="l">
              <a:lnSpc>
                <a:spcPct val="120000"/>
              </a:lnSpc>
              <a:spcBef>
                <a:spcPts val="0"/>
              </a:spcBef>
              <a:spcAft>
                <a:spcPts val="0"/>
              </a:spcAft>
              <a:buSzPts val="1300"/>
              <a:buChar char="■"/>
              <a:defRPr/>
            </a:lvl9pPr>
          </a:lstStyle>
          <a:p>
            <a:endParaRPr/>
          </a:p>
        </p:txBody>
      </p:sp>
      <p:sp>
        <p:nvSpPr>
          <p:cNvPr id="212" name="Google Shape;212;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3"/>
        <p:cNvGrpSpPr/>
        <p:nvPr/>
      </p:nvGrpSpPr>
      <p:grpSpPr>
        <a:xfrm>
          <a:off x="0" y="0"/>
          <a:ext cx="0" cy="0"/>
          <a:chOff x="0" y="0"/>
          <a:chExt cx="0" cy="0"/>
        </a:xfrm>
      </p:grpSpPr>
      <p:sp>
        <p:nvSpPr>
          <p:cNvPr id="214" name="Google Shape;214;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215"/>
        <p:cNvGrpSpPr/>
        <p:nvPr/>
      </p:nvGrpSpPr>
      <p:grpSpPr>
        <a:xfrm>
          <a:off x="0" y="0"/>
          <a:ext cx="0" cy="0"/>
          <a:chOff x="0" y="0"/>
          <a:chExt cx="0" cy="0"/>
        </a:xfrm>
      </p:grpSpPr>
      <p:sp>
        <p:nvSpPr>
          <p:cNvPr id="216" name="Google Shape;216;p53"/>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7" name="Google Shape;217;p53"/>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3"/>
          <p:cNvSpPr txBox="1">
            <a:spLocks noGrp="1"/>
          </p:cNvSpPr>
          <p:nvPr>
            <p:ph type="subTitle" idx="1"/>
          </p:nvPr>
        </p:nvSpPr>
        <p:spPr>
          <a:xfrm>
            <a:off x="754725" y="1516446"/>
            <a:ext cx="8226300" cy="34551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algn="l">
              <a:lnSpc>
                <a:spcPct val="115000"/>
              </a:lnSpc>
              <a:spcBef>
                <a:spcPts val="0"/>
              </a:spcBef>
              <a:spcAft>
                <a:spcPts val="0"/>
              </a:spcAft>
              <a:buSzPts val="1700"/>
              <a:buNone/>
              <a:defRPr sz="1700"/>
            </a:lvl2pPr>
            <a:lvl3pPr lvl="2" algn="l">
              <a:lnSpc>
                <a:spcPct val="115000"/>
              </a:lnSpc>
              <a:spcBef>
                <a:spcPts val="0"/>
              </a:spcBef>
              <a:spcAft>
                <a:spcPts val="0"/>
              </a:spcAft>
              <a:buSzPts val="1700"/>
              <a:buNone/>
              <a:defRPr sz="1700"/>
            </a:lvl3pPr>
            <a:lvl4pPr lvl="3" algn="l">
              <a:lnSpc>
                <a:spcPct val="115000"/>
              </a:lnSpc>
              <a:spcBef>
                <a:spcPts val="0"/>
              </a:spcBef>
              <a:spcAft>
                <a:spcPts val="0"/>
              </a:spcAft>
              <a:buSzPts val="1700"/>
              <a:buNone/>
              <a:defRPr sz="1700"/>
            </a:lvl4pPr>
            <a:lvl5pPr lvl="4" algn="l">
              <a:lnSpc>
                <a:spcPct val="115000"/>
              </a:lnSpc>
              <a:spcBef>
                <a:spcPts val="0"/>
              </a:spcBef>
              <a:spcAft>
                <a:spcPts val="0"/>
              </a:spcAft>
              <a:buSzPts val="1700"/>
              <a:buNone/>
              <a:defRPr sz="1700"/>
            </a:lvl5pPr>
            <a:lvl6pPr lvl="5" algn="l">
              <a:lnSpc>
                <a:spcPct val="115000"/>
              </a:lnSpc>
              <a:spcBef>
                <a:spcPts val="0"/>
              </a:spcBef>
              <a:spcAft>
                <a:spcPts val="0"/>
              </a:spcAft>
              <a:buSzPts val="1700"/>
              <a:buNone/>
              <a:defRPr sz="1700"/>
            </a:lvl6pPr>
            <a:lvl7pPr lvl="6" algn="l">
              <a:lnSpc>
                <a:spcPct val="115000"/>
              </a:lnSpc>
              <a:spcBef>
                <a:spcPts val="0"/>
              </a:spcBef>
              <a:spcAft>
                <a:spcPts val="0"/>
              </a:spcAft>
              <a:buSzPts val="1700"/>
              <a:buNone/>
              <a:defRPr sz="1700"/>
            </a:lvl7pPr>
            <a:lvl8pPr lvl="7" algn="l">
              <a:lnSpc>
                <a:spcPct val="115000"/>
              </a:lnSpc>
              <a:spcBef>
                <a:spcPts val="0"/>
              </a:spcBef>
              <a:spcAft>
                <a:spcPts val="0"/>
              </a:spcAft>
              <a:buSzPts val="1700"/>
              <a:buNone/>
              <a:defRPr sz="1700"/>
            </a:lvl8pPr>
            <a:lvl9pPr lvl="8" algn="l">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7"/>
        <p:cNvGrpSpPr/>
        <p:nvPr/>
      </p:nvGrpSpPr>
      <p:grpSpPr>
        <a:xfrm>
          <a:off x="0" y="0"/>
          <a:ext cx="0" cy="0"/>
          <a:chOff x="0" y="0"/>
          <a:chExt cx="0" cy="0"/>
        </a:xfrm>
      </p:grpSpPr>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29" name="Google Shape;29;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219"/>
        <p:cNvGrpSpPr/>
        <p:nvPr/>
      </p:nvGrpSpPr>
      <p:grpSpPr>
        <a:xfrm>
          <a:off x="0" y="0"/>
          <a:ext cx="0" cy="0"/>
          <a:chOff x="0" y="0"/>
          <a:chExt cx="0" cy="0"/>
        </a:xfrm>
      </p:grpSpPr>
      <p:sp>
        <p:nvSpPr>
          <p:cNvPr id="220" name="Google Shape;220;p54"/>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1" name="Google Shape;221;p54"/>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4"/>
          <p:cNvSpPr txBox="1">
            <a:spLocks noGrp="1"/>
          </p:cNvSpPr>
          <p:nvPr>
            <p:ph type="subTitle" idx="1"/>
          </p:nvPr>
        </p:nvSpPr>
        <p:spPr>
          <a:xfrm>
            <a:off x="754725" y="1516446"/>
            <a:ext cx="8226300" cy="34551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algn="l">
              <a:lnSpc>
                <a:spcPct val="115000"/>
              </a:lnSpc>
              <a:spcBef>
                <a:spcPts val="0"/>
              </a:spcBef>
              <a:spcAft>
                <a:spcPts val="0"/>
              </a:spcAft>
              <a:buClr>
                <a:schemeClr val="lt1"/>
              </a:buClr>
              <a:buSzPts val="1700"/>
              <a:buNone/>
              <a:defRPr sz="1700">
                <a:solidFill>
                  <a:schemeClr val="lt1"/>
                </a:solidFill>
              </a:defRPr>
            </a:lvl2pPr>
            <a:lvl3pPr lvl="2" algn="l">
              <a:lnSpc>
                <a:spcPct val="115000"/>
              </a:lnSpc>
              <a:spcBef>
                <a:spcPts val="0"/>
              </a:spcBef>
              <a:spcAft>
                <a:spcPts val="0"/>
              </a:spcAft>
              <a:buClr>
                <a:schemeClr val="lt1"/>
              </a:buClr>
              <a:buSzPts val="1700"/>
              <a:buNone/>
              <a:defRPr sz="1700">
                <a:solidFill>
                  <a:schemeClr val="lt1"/>
                </a:solidFill>
              </a:defRPr>
            </a:lvl3pPr>
            <a:lvl4pPr lvl="3" algn="l">
              <a:lnSpc>
                <a:spcPct val="115000"/>
              </a:lnSpc>
              <a:spcBef>
                <a:spcPts val="0"/>
              </a:spcBef>
              <a:spcAft>
                <a:spcPts val="0"/>
              </a:spcAft>
              <a:buClr>
                <a:schemeClr val="lt1"/>
              </a:buClr>
              <a:buSzPts val="1700"/>
              <a:buNone/>
              <a:defRPr sz="1700">
                <a:solidFill>
                  <a:schemeClr val="lt1"/>
                </a:solidFill>
              </a:defRPr>
            </a:lvl4pPr>
            <a:lvl5pPr lvl="4" algn="l">
              <a:lnSpc>
                <a:spcPct val="115000"/>
              </a:lnSpc>
              <a:spcBef>
                <a:spcPts val="0"/>
              </a:spcBef>
              <a:spcAft>
                <a:spcPts val="0"/>
              </a:spcAft>
              <a:buClr>
                <a:schemeClr val="lt1"/>
              </a:buClr>
              <a:buSzPts val="1700"/>
              <a:buNone/>
              <a:defRPr sz="1700">
                <a:solidFill>
                  <a:schemeClr val="lt1"/>
                </a:solidFill>
              </a:defRPr>
            </a:lvl5pPr>
            <a:lvl6pPr lvl="5" algn="l">
              <a:lnSpc>
                <a:spcPct val="115000"/>
              </a:lnSpc>
              <a:spcBef>
                <a:spcPts val="0"/>
              </a:spcBef>
              <a:spcAft>
                <a:spcPts val="0"/>
              </a:spcAft>
              <a:buClr>
                <a:schemeClr val="lt1"/>
              </a:buClr>
              <a:buSzPts val="1700"/>
              <a:buNone/>
              <a:defRPr sz="1700">
                <a:solidFill>
                  <a:schemeClr val="lt1"/>
                </a:solidFill>
              </a:defRPr>
            </a:lvl6pPr>
            <a:lvl7pPr lvl="6" algn="l">
              <a:lnSpc>
                <a:spcPct val="115000"/>
              </a:lnSpc>
              <a:spcBef>
                <a:spcPts val="0"/>
              </a:spcBef>
              <a:spcAft>
                <a:spcPts val="0"/>
              </a:spcAft>
              <a:buClr>
                <a:schemeClr val="lt1"/>
              </a:buClr>
              <a:buSzPts val="1700"/>
              <a:buNone/>
              <a:defRPr sz="1700">
                <a:solidFill>
                  <a:schemeClr val="lt1"/>
                </a:solidFill>
              </a:defRPr>
            </a:lvl7pPr>
            <a:lvl8pPr lvl="7" algn="l">
              <a:lnSpc>
                <a:spcPct val="115000"/>
              </a:lnSpc>
              <a:spcBef>
                <a:spcPts val="0"/>
              </a:spcBef>
              <a:spcAft>
                <a:spcPts val="0"/>
              </a:spcAft>
              <a:buClr>
                <a:schemeClr val="lt1"/>
              </a:buClr>
              <a:buSzPts val="1700"/>
              <a:buNone/>
              <a:defRPr sz="1700">
                <a:solidFill>
                  <a:schemeClr val="lt1"/>
                </a:solidFill>
              </a:defRPr>
            </a:lvl8pPr>
            <a:lvl9pPr lvl="8" algn="l">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223"/>
        <p:cNvGrpSpPr/>
        <p:nvPr/>
      </p:nvGrpSpPr>
      <p:grpSpPr>
        <a:xfrm>
          <a:off x="0" y="0"/>
          <a:ext cx="0" cy="0"/>
          <a:chOff x="0" y="0"/>
          <a:chExt cx="0" cy="0"/>
        </a:xfrm>
      </p:grpSpPr>
      <p:sp>
        <p:nvSpPr>
          <p:cNvPr id="224" name="Google Shape;224;p55"/>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5" name="Google Shape;225;p55"/>
          <p:cNvSpPr txBox="1">
            <a:spLocks noGrp="1"/>
          </p:cNvSpPr>
          <p:nvPr>
            <p:ph type="subTitle" idx="1"/>
          </p:nvPr>
        </p:nvSpPr>
        <p:spPr>
          <a:xfrm>
            <a:off x="544050" y="1350425"/>
            <a:ext cx="5316300" cy="904200"/>
          </a:xfrm>
          <a:prstGeom prst="rect">
            <a:avLst/>
          </a:prstGeom>
          <a:noFill/>
          <a:ln>
            <a:noFill/>
          </a:ln>
        </p:spPr>
        <p:txBody>
          <a:bodyPr spcFirstLastPara="1" wrap="square" lIns="91425" tIns="91425" rIns="91425" bIns="91425" anchor="t" anchorCtr="0">
            <a:normAutofit/>
          </a:bodyPr>
          <a:lstStyle>
            <a:lvl1pPr lvl="0" algn="l">
              <a:lnSpc>
                <a:spcPct val="120000"/>
              </a:lnSpc>
              <a:spcBef>
                <a:spcPts val="0"/>
              </a:spcBef>
              <a:spcAft>
                <a:spcPts val="0"/>
              </a:spcAft>
              <a:buClr>
                <a:schemeClr val="dk1"/>
              </a:buClr>
              <a:buSzPts val="1300"/>
              <a:buNone/>
              <a:defRPr sz="1300" b="0">
                <a:solidFill>
                  <a:schemeClr val="dk1"/>
                </a:solidFill>
              </a:defRPr>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300"/>
              <a:buNone/>
              <a:defRPr>
                <a:solidFill>
                  <a:schemeClr val="dk1"/>
                </a:solidFill>
              </a:defRPr>
            </a:lvl3pPr>
            <a:lvl4pPr lvl="3" algn="l">
              <a:lnSpc>
                <a:spcPct val="100000"/>
              </a:lnSpc>
              <a:spcBef>
                <a:spcPts val="0"/>
              </a:spcBef>
              <a:spcAft>
                <a:spcPts val="0"/>
              </a:spcAft>
              <a:buClr>
                <a:schemeClr val="dk1"/>
              </a:buClr>
              <a:buSzPts val="1300"/>
              <a:buNone/>
              <a:defRPr>
                <a:solidFill>
                  <a:schemeClr val="dk1"/>
                </a:solidFill>
              </a:defRPr>
            </a:lvl4pPr>
            <a:lvl5pPr lvl="4" algn="l">
              <a:lnSpc>
                <a:spcPct val="100000"/>
              </a:lnSpc>
              <a:spcBef>
                <a:spcPts val="0"/>
              </a:spcBef>
              <a:spcAft>
                <a:spcPts val="0"/>
              </a:spcAft>
              <a:buClr>
                <a:schemeClr val="dk1"/>
              </a:buClr>
              <a:buSzPts val="1300"/>
              <a:buNone/>
              <a:defRPr>
                <a:solidFill>
                  <a:schemeClr val="dk1"/>
                </a:solidFill>
              </a:defRPr>
            </a:lvl5pPr>
            <a:lvl6pPr lvl="5" algn="l">
              <a:lnSpc>
                <a:spcPct val="100000"/>
              </a:lnSpc>
              <a:spcBef>
                <a:spcPts val="0"/>
              </a:spcBef>
              <a:spcAft>
                <a:spcPts val="0"/>
              </a:spcAft>
              <a:buClr>
                <a:schemeClr val="dk1"/>
              </a:buClr>
              <a:buSzPts val="1300"/>
              <a:buNone/>
              <a:defRPr>
                <a:solidFill>
                  <a:schemeClr val="dk1"/>
                </a:solidFill>
              </a:defRPr>
            </a:lvl6pPr>
            <a:lvl7pPr lvl="6" algn="l">
              <a:lnSpc>
                <a:spcPct val="100000"/>
              </a:lnSpc>
              <a:spcBef>
                <a:spcPts val="0"/>
              </a:spcBef>
              <a:spcAft>
                <a:spcPts val="0"/>
              </a:spcAft>
              <a:buClr>
                <a:schemeClr val="dk1"/>
              </a:buClr>
              <a:buSzPts val="1300"/>
              <a:buNone/>
              <a:defRPr>
                <a:solidFill>
                  <a:schemeClr val="dk1"/>
                </a:solidFill>
              </a:defRPr>
            </a:lvl7pPr>
            <a:lvl8pPr lvl="7" algn="l">
              <a:lnSpc>
                <a:spcPct val="100000"/>
              </a:lnSpc>
              <a:spcBef>
                <a:spcPts val="0"/>
              </a:spcBef>
              <a:spcAft>
                <a:spcPts val="0"/>
              </a:spcAft>
              <a:buClr>
                <a:schemeClr val="dk1"/>
              </a:buClr>
              <a:buSzPts val="1300"/>
              <a:buNone/>
              <a:defRPr>
                <a:solidFill>
                  <a:schemeClr val="dk1"/>
                </a:solidFill>
              </a:defRPr>
            </a:lvl8pPr>
            <a:lvl9pPr lvl="8" algn="l">
              <a:lnSpc>
                <a:spcPct val="100000"/>
              </a:lnSpc>
              <a:spcBef>
                <a:spcPts val="0"/>
              </a:spcBef>
              <a:spcAft>
                <a:spcPts val="0"/>
              </a:spcAft>
              <a:buClr>
                <a:schemeClr val="dk1"/>
              </a:buClr>
              <a:buSzPts val="1300"/>
              <a:buNone/>
              <a:defRPr>
                <a:solidFill>
                  <a:schemeClr val="dk1"/>
                </a:solidFill>
              </a:defRPr>
            </a:lvl9pPr>
          </a:lstStyle>
          <a:p>
            <a:endParaRPr/>
          </a:p>
        </p:txBody>
      </p:sp>
      <p:sp>
        <p:nvSpPr>
          <p:cNvPr id="226" name="Google Shape;226;p55"/>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5"/>
          <p:cNvSpPr txBox="1">
            <a:spLocks noGrp="1"/>
          </p:cNvSpPr>
          <p:nvPr>
            <p:ph type="subTitle" idx="2"/>
          </p:nvPr>
        </p:nvSpPr>
        <p:spPr>
          <a:xfrm>
            <a:off x="795050" y="2220038"/>
            <a:ext cx="7568100" cy="23637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algn="l">
              <a:lnSpc>
                <a:spcPct val="115000"/>
              </a:lnSpc>
              <a:spcBef>
                <a:spcPts val="0"/>
              </a:spcBef>
              <a:spcAft>
                <a:spcPts val="0"/>
              </a:spcAft>
              <a:buSzPts val="1700"/>
              <a:buNone/>
              <a:defRPr sz="1700"/>
            </a:lvl2pPr>
            <a:lvl3pPr lvl="2" algn="l">
              <a:lnSpc>
                <a:spcPct val="115000"/>
              </a:lnSpc>
              <a:spcBef>
                <a:spcPts val="0"/>
              </a:spcBef>
              <a:spcAft>
                <a:spcPts val="0"/>
              </a:spcAft>
              <a:buSzPts val="1700"/>
              <a:buNone/>
              <a:defRPr sz="1700"/>
            </a:lvl3pPr>
            <a:lvl4pPr lvl="3" algn="l">
              <a:lnSpc>
                <a:spcPct val="115000"/>
              </a:lnSpc>
              <a:spcBef>
                <a:spcPts val="0"/>
              </a:spcBef>
              <a:spcAft>
                <a:spcPts val="0"/>
              </a:spcAft>
              <a:buSzPts val="1700"/>
              <a:buNone/>
              <a:defRPr sz="1700"/>
            </a:lvl4pPr>
            <a:lvl5pPr lvl="4" algn="l">
              <a:lnSpc>
                <a:spcPct val="115000"/>
              </a:lnSpc>
              <a:spcBef>
                <a:spcPts val="0"/>
              </a:spcBef>
              <a:spcAft>
                <a:spcPts val="0"/>
              </a:spcAft>
              <a:buSzPts val="1700"/>
              <a:buNone/>
              <a:defRPr sz="1700"/>
            </a:lvl5pPr>
            <a:lvl6pPr lvl="5" algn="l">
              <a:lnSpc>
                <a:spcPct val="115000"/>
              </a:lnSpc>
              <a:spcBef>
                <a:spcPts val="0"/>
              </a:spcBef>
              <a:spcAft>
                <a:spcPts val="0"/>
              </a:spcAft>
              <a:buSzPts val="1700"/>
              <a:buNone/>
              <a:defRPr sz="1700"/>
            </a:lvl6pPr>
            <a:lvl7pPr lvl="6" algn="l">
              <a:lnSpc>
                <a:spcPct val="115000"/>
              </a:lnSpc>
              <a:spcBef>
                <a:spcPts val="0"/>
              </a:spcBef>
              <a:spcAft>
                <a:spcPts val="0"/>
              </a:spcAft>
              <a:buSzPts val="1700"/>
              <a:buNone/>
              <a:defRPr sz="1700"/>
            </a:lvl7pPr>
            <a:lvl8pPr lvl="7" algn="l">
              <a:lnSpc>
                <a:spcPct val="115000"/>
              </a:lnSpc>
              <a:spcBef>
                <a:spcPts val="0"/>
              </a:spcBef>
              <a:spcAft>
                <a:spcPts val="0"/>
              </a:spcAft>
              <a:buSzPts val="1700"/>
              <a:buNone/>
              <a:defRPr sz="1700"/>
            </a:lvl8pPr>
            <a:lvl9pPr lvl="8" algn="l">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228"/>
        <p:cNvGrpSpPr/>
        <p:nvPr/>
      </p:nvGrpSpPr>
      <p:grpSpPr>
        <a:xfrm>
          <a:off x="0" y="0"/>
          <a:ext cx="0" cy="0"/>
          <a:chOff x="0" y="0"/>
          <a:chExt cx="0" cy="0"/>
        </a:xfrm>
      </p:grpSpPr>
      <p:sp>
        <p:nvSpPr>
          <p:cNvPr id="229" name="Google Shape;229;p56"/>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0" name="Google Shape;230;p56"/>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6"/>
          <p:cNvSpPr txBox="1">
            <a:spLocks noGrp="1"/>
          </p:cNvSpPr>
          <p:nvPr>
            <p:ph type="subTitle" idx="1"/>
          </p:nvPr>
        </p:nvSpPr>
        <p:spPr>
          <a:xfrm>
            <a:off x="500550" y="1474819"/>
            <a:ext cx="4428600" cy="34551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algn="l">
              <a:lnSpc>
                <a:spcPct val="115000"/>
              </a:lnSpc>
              <a:spcBef>
                <a:spcPts val="0"/>
              </a:spcBef>
              <a:spcAft>
                <a:spcPts val="0"/>
              </a:spcAft>
              <a:buSzPts val="1300"/>
              <a:buNone/>
              <a:defRPr sz="1300"/>
            </a:lvl2pPr>
            <a:lvl3pPr lvl="2" algn="l">
              <a:lnSpc>
                <a:spcPct val="115000"/>
              </a:lnSpc>
              <a:spcBef>
                <a:spcPts val="0"/>
              </a:spcBef>
              <a:spcAft>
                <a:spcPts val="0"/>
              </a:spcAft>
              <a:buSzPts val="1300"/>
              <a:buNone/>
              <a:defRPr/>
            </a:lvl3pPr>
            <a:lvl4pPr lvl="3" algn="l">
              <a:lnSpc>
                <a:spcPct val="115000"/>
              </a:lnSpc>
              <a:spcBef>
                <a:spcPts val="0"/>
              </a:spcBef>
              <a:spcAft>
                <a:spcPts val="0"/>
              </a:spcAft>
              <a:buSzPts val="1300"/>
              <a:buNone/>
              <a:defRPr/>
            </a:lvl4pPr>
            <a:lvl5pPr lvl="4" algn="l">
              <a:lnSpc>
                <a:spcPct val="115000"/>
              </a:lnSpc>
              <a:spcBef>
                <a:spcPts val="0"/>
              </a:spcBef>
              <a:spcAft>
                <a:spcPts val="0"/>
              </a:spcAft>
              <a:buSzPts val="1300"/>
              <a:buNone/>
              <a:defRPr/>
            </a:lvl5pPr>
            <a:lvl6pPr lvl="5" algn="l">
              <a:lnSpc>
                <a:spcPct val="115000"/>
              </a:lnSpc>
              <a:spcBef>
                <a:spcPts val="0"/>
              </a:spcBef>
              <a:spcAft>
                <a:spcPts val="0"/>
              </a:spcAft>
              <a:buSzPts val="1300"/>
              <a:buNone/>
              <a:defRPr/>
            </a:lvl6pPr>
            <a:lvl7pPr lvl="6" algn="l">
              <a:lnSpc>
                <a:spcPct val="115000"/>
              </a:lnSpc>
              <a:spcBef>
                <a:spcPts val="0"/>
              </a:spcBef>
              <a:spcAft>
                <a:spcPts val="0"/>
              </a:spcAft>
              <a:buSzPts val="1300"/>
              <a:buNone/>
              <a:defRPr/>
            </a:lvl7pPr>
            <a:lvl8pPr lvl="7" algn="l">
              <a:lnSpc>
                <a:spcPct val="115000"/>
              </a:lnSpc>
              <a:spcBef>
                <a:spcPts val="0"/>
              </a:spcBef>
              <a:spcAft>
                <a:spcPts val="0"/>
              </a:spcAft>
              <a:buSzPts val="1300"/>
              <a:buNone/>
              <a:defRPr/>
            </a:lvl8pPr>
            <a:lvl9pPr lvl="8" algn="l">
              <a:lnSpc>
                <a:spcPct val="115000"/>
              </a:lnSpc>
              <a:spcBef>
                <a:spcPts val="0"/>
              </a:spcBef>
              <a:spcAft>
                <a:spcPts val="0"/>
              </a:spcAft>
              <a:buSzPts val="1300"/>
              <a:buNone/>
              <a:defRPr/>
            </a:lvl9pPr>
          </a:lstStyle>
          <a:p>
            <a:endParaRPr/>
          </a:p>
        </p:txBody>
      </p:sp>
      <p:sp>
        <p:nvSpPr>
          <p:cNvPr id="232" name="Google Shape;232;p56"/>
          <p:cNvSpPr txBox="1">
            <a:spLocks noGrp="1"/>
          </p:cNvSpPr>
          <p:nvPr>
            <p:ph type="subTitle" idx="2"/>
          </p:nvPr>
        </p:nvSpPr>
        <p:spPr>
          <a:xfrm>
            <a:off x="5555275" y="1474819"/>
            <a:ext cx="3151200" cy="3261300"/>
          </a:xfrm>
          <a:prstGeom prst="rect">
            <a:avLst/>
          </a:prstGeom>
          <a:noFill/>
          <a:ln>
            <a:noFill/>
          </a:ln>
        </p:spPr>
        <p:txBody>
          <a:bodyPr spcFirstLastPara="1" wrap="square" lIns="91425" tIns="91425" rIns="91425" bIns="91425" anchor="t" anchorCtr="0">
            <a:normAutofit/>
          </a:bodyPr>
          <a:lstStyle>
            <a:lvl1pPr lvl="0" algn="l">
              <a:lnSpc>
                <a:spcPct val="120000"/>
              </a:lnSpc>
              <a:spcBef>
                <a:spcPts val="0"/>
              </a:spcBef>
              <a:spcAft>
                <a:spcPts val="0"/>
              </a:spcAft>
              <a:buClr>
                <a:schemeClr val="dk1"/>
              </a:buClr>
              <a:buSzPts val="1300"/>
              <a:buNone/>
              <a:defRPr sz="1300" b="0">
                <a:solidFill>
                  <a:schemeClr val="dk1"/>
                </a:solidFill>
              </a:defRPr>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300"/>
              <a:buNone/>
              <a:defRPr>
                <a:solidFill>
                  <a:schemeClr val="dk1"/>
                </a:solidFill>
              </a:defRPr>
            </a:lvl3pPr>
            <a:lvl4pPr lvl="3" algn="l">
              <a:lnSpc>
                <a:spcPct val="100000"/>
              </a:lnSpc>
              <a:spcBef>
                <a:spcPts val="0"/>
              </a:spcBef>
              <a:spcAft>
                <a:spcPts val="0"/>
              </a:spcAft>
              <a:buClr>
                <a:schemeClr val="dk1"/>
              </a:buClr>
              <a:buSzPts val="1300"/>
              <a:buNone/>
              <a:defRPr>
                <a:solidFill>
                  <a:schemeClr val="dk1"/>
                </a:solidFill>
              </a:defRPr>
            </a:lvl4pPr>
            <a:lvl5pPr lvl="4" algn="l">
              <a:lnSpc>
                <a:spcPct val="100000"/>
              </a:lnSpc>
              <a:spcBef>
                <a:spcPts val="0"/>
              </a:spcBef>
              <a:spcAft>
                <a:spcPts val="0"/>
              </a:spcAft>
              <a:buClr>
                <a:schemeClr val="dk1"/>
              </a:buClr>
              <a:buSzPts val="1300"/>
              <a:buNone/>
              <a:defRPr>
                <a:solidFill>
                  <a:schemeClr val="dk1"/>
                </a:solidFill>
              </a:defRPr>
            </a:lvl5pPr>
            <a:lvl6pPr lvl="5" algn="l">
              <a:lnSpc>
                <a:spcPct val="100000"/>
              </a:lnSpc>
              <a:spcBef>
                <a:spcPts val="0"/>
              </a:spcBef>
              <a:spcAft>
                <a:spcPts val="0"/>
              </a:spcAft>
              <a:buClr>
                <a:schemeClr val="dk1"/>
              </a:buClr>
              <a:buSzPts val="1300"/>
              <a:buNone/>
              <a:defRPr>
                <a:solidFill>
                  <a:schemeClr val="dk1"/>
                </a:solidFill>
              </a:defRPr>
            </a:lvl6pPr>
            <a:lvl7pPr lvl="6" algn="l">
              <a:lnSpc>
                <a:spcPct val="100000"/>
              </a:lnSpc>
              <a:spcBef>
                <a:spcPts val="0"/>
              </a:spcBef>
              <a:spcAft>
                <a:spcPts val="0"/>
              </a:spcAft>
              <a:buClr>
                <a:schemeClr val="dk1"/>
              </a:buClr>
              <a:buSzPts val="1300"/>
              <a:buNone/>
              <a:defRPr>
                <a:solidFill>
                  <a:schemeClr val="dk1"/>
                </a:solidFill>
              </a:defRPr>
            </a:lvl7pPr>
            <a:lvl8pPr lvl="7" algn="l">
              <a:lnSpc>
                <a:spcPct val="100000"/>
              </a:lnSpc>
              <a:spcBef>
                <a:spcPts val="0"/>
              </a:spcBef>
              <a:spcAft>
                <a:spcPts val="0"/>
              </a:spcAft>
              <a:buClr>
                <a:schemeClr val="dk1"/>
              </a:buClr>
              <a:buSzPts val="1300"/>
              <a:buNone/>
              <a:defRPr>
                <a:solidFill>
                  <a:schemeClr val="dk1"/>
                </a:solidFill>
              </a:defRPr>
            </a:lvl8pPr>
            <a:lvl9pPr lvl="8" algn="l">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4" name="Google Shape;34;p7"/>
          <p:cNvSpPr txBox="1">
            <a:spLocks noGrp="1"/>
          </p:cNvSpPr>
          <p:nvPr>
            <p:ph type="subTitle" idx="2"/>
          </p:nvPr>
        </p:nvSpPr>
        <p:spPr>
          <a:xfrm>
            <a:off x="3891775" y="2252794"/>
            <a:ext cx="4587900" cy="2039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39" name="Google Shape;39;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4.jp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jpg"/><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6" Type="http://schemas.openxmlformats.org/officeDocument/2006/relationships/image" Target="../media/image7.jp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4.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Roboto"/>
              <a:buNone/>
              <a:defRPr sz="34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7" name="Google Shape;77;p18"/>
          <p:cNvSpPr txBox="1">
            <a:spLocks noGrp="1"/>
          </p:cNvSpPr>
          <p:nvPr>
            <p:ph type="body" idx="1"/>
          </p:nvPr>
        </p:nvSpPr>
        <p:spPr>
          <a:xfrm>
            <a:off x="424350" y="14264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17500" rtl="0">
              <a:lnSpc>
                <a:spcPct val="12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78" name="Google Shape;7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100"/>
              <a:buFont typeface="Roboto"/>
              <a:buNone/>
              <a:defRPr sz="31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35" name="Google Shape;135;p32"/>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endParaRPr/>
          </a:p>
        </p:txBody>
      </p:sp>
      <p:sp>
        <p:nvSpPr>
          <p:cNvPr id="136" name="Google Shape;136;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173"/>
        <p:cNvGrpSpPr/>
        <p:nvPr/>
      </p:nvGrpSpPr>
      <p:grpSpPr>
        <a:xfrm>
          <a:off x="0" y="0"/>
          <a:ext cx="0" cy="0"/>
          <a:chOff x="0" y="0"/>
          <a:chExt cx="0" cy="0"/>
        </a:xfrm>
      </p:grpSpPr>
      <p:sp>
        <p:nvSpPr>
          <p:cNvPr id="174" name="Google Shape;174;p42"/>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100"/>
              <a:buFont typeface="Roboto"/>
              <a:buNone/>
              <a:defRPr sz="31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75" name="Google Shape;175;p42"/>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endParaRPr/>
          </a:p>
        </p:txBody>
      </p:sp>
      <p:sp>
        <p:nvSpPr>
          <p:cNvPr id="176" name="Google Shape;17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image" Target="../media/image26.jpg"/><Relationship Id="rId4" Type="http://schemas.openxmlformats.org/officeDocument/2006/relationships/hyperlink" Target="http://www.linkedin.com/in/igor-stureik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jp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37.jp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5.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38.jpg"/><Relationship Id="rId9"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34.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3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22.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2" Type="http://schemas.openxmlformats.org/officeDocument/2006/relationships/notesSlide" Target="../notesSlides/notesSlide60.xml"/><Relationship Id="rId16" Type="http://schemas.openxmlformats.org/officeDocument/2006/relationships/image" Target="../media/image98.png"/><Relationship Id="rId20" Type="http://schemas.openxmlformats.org/officeDocument/2006/relationships/image" Target="../media/image102.png"/><Relationship Id="rId29" Type="http://schemas.openxmlformats.org/officeDocument/2006/relationships/image" Target="../media/image110.png"/><Relationship Id="rId1" Type="http://schemas.openxmlformats.org/officeDocument/2006/relationships/slideLayout" Target="../slideLayouts/slideLayout25.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09.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8.png"/><Relationship Id="rId30" Type="http://schemas.openxmlformats.org/officeDocument/2006/relationships/image" Target="../media/image111.png"/></Relationships>
</file>

<file path=ppt/slides/_rels/slide6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26" Type="http://schemas.openxmlformats.org/officeDocument/2006/relationships/image" Target="../media/image135.png"/><Relationship Id="rId3" Type="http://schemas.openxmlformats.org/officeDocument/2006/relationships/image" Target="../media/image112.png"/><Relationship Id="rId21" Type="http://schemas.openxmlformats.org/officeDocument/2006/relationships/image" Target="../media/image130.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134.png"/><Relationship Id="rId2" Type="http://schemas.openxmlformats.org/officeDocument/2006/relationships/notesSlide" Target="../notesSlides/notesSlide61.xml"/><Relationship Id="rId16" Type="http://schemas.openxmlformats.org/officeDocument/2006/relationships/image" Target="../media/image125.png"/><Relationship Id="rId20" Type="http://schemas.openxmlformats.org/officeDocument/2006/relationships/image" Target="../media/image129.png"/><Relationship Id="rId29" Type="http://schemas.openxmlformats.org/officeDocument/2006/relationships/image" Target="../media/image138.png"/><Relationship Id="rId1" Type="http://schemas.openxmlformats.org/officeDocument/2006/relationships/slideLayout" Target="../slideLayouts/slideLayout25.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image" Target="../media/image133.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2.png"/><Relationship Id="rId28" Type="http://schemas.openxmlformats.org/officeDocument/2006/relationships/image" Target="../media/image137.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6.png"/><Relationship Id="rId30" Type="http://schemas.openxmlformats.org/officeDocument/2006/relationships/image" Target="../media/image139.png"/></Relationships>
</file>

<file path=ppt/slides/_rels/slide62.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140.pn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notesSlide" Target="../notesSlides/notesSlide62.xml"/><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25.xml"/><Relationship Id="rId6" Type="http://schemas.openxmlformats.org/officeDocument/2006/relationships/image" Target="../media/image143.png"/><Relationship Id="rId11" Type="http://schemas.openxmlformats.org/officeDocument/2006/relationships/image" Target="../media/image148.png"/><Relationship Id="rId24" Type="http://schemas.openxmlformats.org/officeDocument/2006/relationships/image" Target="../media/image161.png"/><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60.pn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 Id="rId22" Type="http://schemas.openxmlformats.org/officeDocument/2006/relationships/image" Target="../media/image159.png"/></Relationships>
</file>

<file path=ppt/slides/_rels/slide63.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1.png"/><Relationship Id="rId26" Type="http://schemas.openxmlformats.org/officeDocument/2006/relationships/image" Target="../media/image181.png"/><Relationship Id="rId3" Type="http://schemas.openxmlformats.org/officeDocument/2006/relationships/image" Target="../media/image162.png"/><Relationship Id="rId21" Type="http://schemas.openxmlformats.org/officeDocument/2006/relationships/image" Target="../media/image177.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4.png"/><Relationship Id="rId25" Type="http://schemas.openxmlformats.org/officeDocument/2006/relationships/image" Target="../media/image10.png"/><Relationship Id="rId2" Type="http://schemas.openxmlformats.org/officeDocument/2006/relationships/notesSlide" Target="../notesSlides/notesSlide63.xml"/><Relationship Id="rId16" Type="http://schemas.openxmlformats.org/officeDocument/2006/relationships/image" Target="../media/image16.png"/><Relationship Id="rId20" Type="http://schemas.openxmlformats.org/officeDocument/2006/relationships/image" Target="../media/image176.png"/><Relationship Id="rId29" Type="http://schemas.openxmlformats.org/officeDocument/2006/relationships/image" Target="../media/image183.png"/><Relationship Id="rId1" Type="http://schemas.openxmlformats.org/officeDocument/2006/relationships/slideLayout" Target="../slideLayouts/slideLayout25.xml"/><Relationship Id="rId6" Type="http://schemas.openxmlformats.org/officeDocument/2006/relationships/image" Target="../media/image165.png"/><Relationship Id="rId11" Type="http://schemas.openxmlformats.org/officeDocument/2006/relationships/image" Target="../media/image170.png"/><Relationship Id="rId24" Type="http://schemas.openxmlformats.org/officeDocument/2006/relationships/image" Target="../media/image180.png"/><Relationship Id="rId5" Type="http://schemas.openxmlformats.org/officeDocument/2006/relationships/image" Target="../media/image164.png"/><Relationship Id="rId15" Type="http://schemas.openxmlformats.org/officeDocument/2006/relationships/image" Target="../media/image17.png"/><Relationship Id="rId23" Type="http://schemas.openxmlformats.org/officeDocument/2006/relationships/image" Target="../media/image179.png"/><Relationship Id="rId28" Type="http://schemas.openxmlformats.org/officeDocument/2006/relationships/image" Target="../media/image182.png"/><Relationship Id="rId10" Type="http://schemas.openxmlformats.org/officeDocument/2006/relationships/image" Target="../media/image169.png"/><Relationship Id="rId19" Type="http://schemas.openxmlformats.org/officeDocument/2006/relationships/image" Target="../media/image175.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78.png"/><Relationship Id="rId27" Type="http://schemas.openxmlformats.org/officeDocument/2006/relationships/image" Target="../media/image15.png"/><Relationship Id="rId30" Type="http://schemas.openxmlformats.org/officeDocument/2006/relationships/image" Target="../media/image184.png"/></Relationships>
</file>

<file path=ppt/slides/_rels/slide6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200.png"/><Relationship Id="rId3" Type="http://schemas.openxmlformats.org/officeDocument/2006/relationships/image" Target="../media/image185.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9.png"/><Relationship Id="rId2" Type="http://schemas.openxmlformats.org/officeDocument/2006/relationships/notesSlide" Target="../notesSlides/notesSlide64.xml"/><Relationship Id="rId16" Type="http://schemas.openxmlformats.org/officeDocument/2006/relationships/image" Target="../media/image198.png"/><Relationship Id="rId20" Type="http://schemas.openxmlformats.org/officeDocument/2006/relationships/image" Target="../media/image202.png"/><Relationship Id="rId1" Type="http://schemas.openxmlformats.org/officeDocument/2006/relationships/slideLayout" Target="../slideLayouts/slideLayout25.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97.png"/><Relationship Id="rId10" Type="http://schemas.openxmlformats.org/officeDocument/2006/relationships/image" Target="../media/image192.png"/><Relationship Id="rId19" Type="http://schemas.openxmlformats.org/officeDocument/2006/relationships/image" Target="../media/image201.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 Id="rId22" Type="http://schemas.openxmlformats.org/officeDocument/2006/relationships/image" Target="../media/image20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206.png"/></Relationships>
</file>

<file path=ppt/slides/_rels/slide67.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58"/>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244" name="Google Shape;244;p58"/>
          <p:cNvSpPr txBox="1">
            <a:spLocks noGrp="1"/>
          </p:cNvSpPr>
          <p:nvPr>
            <p:ph type="title"/>
          </p:nvPr>
        </p:nvSpPr>
        <p:spPr>
          <a:xfrm>
            <a:off x="944650" y="1593481"/>
            <a:ext cx="8183100" cy="21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sz="2400"/>
              <a:t>Открытый урок курса Reinforcement Learning</a:t>
            </a:r>
            <a:endParaRPr sz="2400"/>
          </a:p>
          <a:p>
            <a:pPr marL="0" lvl="0" indent="0" algn="l" rtl="0">
              <a:spcBef>
                <a:spcPts val="0"/>
              </a:spcBef>
              <a:spcAft>
                <a:spcPts val="0"/>
              </a:spcAft>
              <a:buClr>
                <a:schemeClr val="dk1"/>
              </a:buClr>
              <a:buSzPts val="1100"/>
              <a:buFont typeface="Arial"/>
              <a:buNone/>
            </a:pPr>
            <a:endParaRPr sz="4600"/>
          </a:p>
          <a:p>
            <a:pPr marL="0" lvl="0" indent="0" algn="l" rtl="0">
              <a:spcBef>
                <a:spcPts val="0"/>
              </a:spcBef>
              <a:spcAft>
                <a:spcPts val="0"/>
              </a:spcAft>
              <a:buClr>
                <a:schemeClr val="dk1"/>
              </a:buClr>
              <a:buSzPts val="1100"/>
              <a:buFont typeface="Arial"/>
              <a:buNone/>
            </a:pPr>
            <a:r>
              <a:rPr lang="ru" sz="3300"/>
              <a:t>Основные алгоритмы обучения </a:t>
            </a:r>
            <a:endParaRPr sz="3300"/>
          </a:p>
          <a:p>
            <a:pPr marL="0" lvl="0" indent="0" algn="l" rtl="0">
              <a:spcBef>
                <a:spcPts val="0"/>
              </a:spcBef>
              <a:spcAft>
                <a:spcPts val="0"/>
              </a:spcAft>
              <a:buClr>
                <a:schemeClr val="dk1"/>
              </a:buClr>
              <a:buSzPts val="1100"/>
              <a:buFont typeface="Arial"/>
              <a:buNone/>
            </a:pPr>
            <a:r>
              <a:rPr lang="ru" sz="3300"/>
              <a:t>с подкреплением SARSA и Q-learning</a:t>
            </a:r>
            <a:endParaRPr sz="3300"/>
          </a:p>
          <a:p>
            <a:pPr marL="0" lvl="0" indent="0" algn="l" rtl="0">
              <a:spcBef>
                <a:spcPts val="0"/>
              </a:spcBef>
              <a:spcAft>
                <a:spcPts val="0"/>
              </a:spcAft>
              <a:buClr>
                <a:schemeClr val="dk1"/>
              </a:buClr>
              <a:buSzPts val="1100"/>
              <a:buFont typeface="Arial"/>
              <a:buNone/>
            </a:pPr>
            <a:endParaRPr sz="2400" i="1">
              <a:solidFill>
                <a:srgbClr val="EA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67"/>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329" name="Google Shape;329;p67"/>
          <p:cNvSpPr txBox="1">
            <a:spLocks noGrp="1"/>
          </p:cNvSpPr>
          <p:nvPr>
            <p:ph type="title"/>
          </p:nvPr>
        </p:nvSpPr>
        <p:spPr>
          <a:xfrm>
            <a:off x="944650" y="1769200"/>
            <a:ext cx="7120200" cy="21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sz="4000"/>
              <a:t>Основные алгоритмы обучения с подкреплением SARSA и Q-learning</a:t>
            </a:r>
            <a:endParaRPr sz="4000"/>
          </a:p>
          <a:p>
            <a:pPr marL="0" lvl="0" indent="0" algn="l" rtl="0">
              <a:spcBef>
                <a:spcPts val="0"/>
              </a:spcBef>
              <a:spcAft>
                <a:spcPts val="0"/>
              </a:spcAft>
              <a:buNone/>
            </a:pPr>
            <a:endParaRPr sz="4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68"/>
          <p:cNvSpPr txBox="1">
            <a:spLocks noGrp="1"/>
          </p:cNvSpPr>
          <p:nvPr>
            <p:ph type="title"/>
          </p:nvPr>
        </p:nvSpPr>
        <p:spPr>
          <a:xfrm>
            <a:off x="500550" y="821219"/>
            <a:ext cx="8520600" cy="103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ru" sz="3200"/>
              <a:t>Reinforcement Learning</a:t>
            </a:r>
            <a:br>
              <a:rPr lang="ru" sz="3200"/>
            </a:br>
            <a:r>
              <a:rPr lang="ru" sz="2400"/>
              <a:t>SARSA, Q-learning algorithm</a:t>
            </a:r>
            <a:endParaRPr b="0"/>
          </a:p>
        </p:txBody>
      </p:sp>
      <p:sp>
        <p:nvSpPr>
          <p:cNvPr id="335" name="Google Shape;335;p68"/>
          <p:cNvSpPr txBox="1">
            <a:spLocks noGrp="1"/>
          </p:cNvSpPr>
          <p:nvPr>
            <p:ph type="subTitle" idx="1"/>
          </p:nvPr>
        </p:nvSpPr>
        <p:spPr>
          <a:xfrm>
            <a:off x="500550" y="520133"/>
            <a:ext cx="7796700" cy="356926"/>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SzPct val="108108"/>
              <a:buNone/>
            </a:pPr>
            <a:r>
              <a:rPr lang="ru"/>
              <a:t>Открытый урок</a:t>
            </a:r>
            <a:endParaRPr/>
          </a:p>
        </p:txBody>
      </p:sp>
      <p:sp>
        <p:nvSpPr>
          <p:cNvPr id="336" name="Google Shape;336;p68"/>
          <p:cNvSpPr txBox="1">
            <a:spLocks noGrp="1"/>
          </p:cNvSpPr>
          <p:nvPr>
            <p:ph type="subTitle" idx="2"/>
          </p:nvPr>
        </p:nvSpPr>
        <p:spPr>
          <a:xfrm>
            <a:off x="3082400" y="2302060"/>
            <a:ext cx="5856300" cy="3969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SzPts val="1500"/>
              <a:buNone/>
            </a:pPr>
            <a:r>
              <a:rPr lang="ru"/>
              <a:t>Игорь Стурейко</a:t>
            </a:r>
            <a:endParaRPr/>
          </a:p>
        </p:txBody>
      </p:sp>
      <p:pic>
        <p:nvPicPr>
          <p:cNvPr id="337" name="Google Shape;337;p68"/>
          <p:cNvPicPr preferRelativeResize="0"/>
          <p:nvPr/>
        </p:nvPicPr>
        <p:blipFill rotWithShape="1">
          <a:blip r:embed="rId3">
            <a:alphaModFix/>
          </a:blip>
          <a:srcRect/>
          <a:stretch/>
        </p:blipFill>
        <p:spPr>
          <a:xfrm>
            <a:off x="8077621" y="258179"/>
            <a:ext cx="652375" cy="652375"/>
          </a:xfrm>
          <a:prstGeom prst="rect">
            <a:avLst/>
          </a:prstGeom>
          <a:noFill/>
          <a:ln>
            <a:noFill/>
          </a:ln>
        </p:spPr>
      </p:pic>
      <p:sp>
        <p:nvSpPr>
          <p:cNvPr id="338" name="Google Shape;338;p68"/>
          <p:cNvSpPr txBox="1"/>
          <p:nvPr/>
        </p:nvSpPr>
        <p:spPr>
          <a:xfrm>
            <a:off x="3082400" y="2641436"/>
            <a:ext cx="5938800" cy="2133600"/>
          </a:xfrm>
          <a:prstGeom prst="rect">
            <a:avLst/>
          </a:prstGeom>
          <a:noFill/>
          <a:ln>
            <a:noFill/>
          </a:ln>
        </p:spPr>
        <p:txBody>
          <a:bodyPr spcFirstLastPara="1" wrap="square" lIns="91425" tIns="91425" rIns="91425" bIns="91425" anchor="t" anchorCtr="0">
            <a:noAutofit/>
          </a:bodyPr>
          <a:lstStyle/>
          <a:p>
            <a:pPr marL="1470025" marR="0" lvl="0" indent="-1465262" algn="l" rtl="0">
              <a:lnSpc>
                <a:spcPct val="100000"/>
              </a:lnSpc>
              <a:spcBef>
                <a:spcPts val="0"/>
              </a:spcBef>
              <a:spcAft>
                <a:spcPts val="0"/>
              </a:spcAft>
              <a:buClr>
                <a:schemeClr val="dk1"/>
              </a:buClr>
              <a:buSzPts val="1529"/>
              <a:buFont typeface="Arial"/>
              <a:buNone/>
            </a:pPr>
            <a:r>
              <a:rPr lang="ru" sz="900" b="1" i="0" u="none" strike="noStrike" cap="none">
                <a:solidFill>
                  <a:srgbClr val="FF7700"/>
                </a:solidFill>
                <a:latin typeface="Roboto"/>
                <a:ea typeface="Roboto"/>
                <a:cs typeface="Roboto"/>
                <a:sym typeface="Roboto"/>
              </a:rPr>
              <a:t>Руководитель курсов: 	</a:t>
            </a:r>
            <a:endParaRPr sz="900" b="1" i="0" u="none" strike="noStrike" cap="none">
              <a:solidFill>
                <a:srgbClr val="FF7700"/>
              </a:solidFill>
              <a:latin typeface="Roboto"/>
              <a:ea typeface="Roboto"/>
              <a:cs typeface="Roboto"/>
              <a:sym typeface="Roboto"/>
            </a:endParaRPr>
          </a:p>
          <a:p>
            <a:pPr marL="1470025" marR="0" lvl="0" indent="-1465263" algn="l" rtl="0">
              <a:lnSpc>
                <a:spcPct val="100000"/>
              </a:lnSpc>
              <a:spcBef>
                <a:spcPts val="0"/>
              </a:spcBef>
              <a:spcAft>
                <a:spcPts val="0"/>
              </a:spcAft>
              <a:buClr>
                <a:schemeClr val="dk1"/>
              </a:buClr>
              <a:buSzPts val="1529"/>
              <a:buFont typeface="Arial"/>
              <a:buNone/>
            </a:pPr>
            <a:r>
              <a:rPr lang="ru" sz="900" b="1" i="0" u="none" strike="noStrike" cap="none">
                <a:solidFill>
                  <a:srgbClr val="FF7700"/>
                </a:solidFill>
                <a:latin typeface="Roboto"/>
                <a:ea typeface="Roboto"/>
                <a:cs typeface="Roboto"/>
                <a:sym typeface="Roboto"/>
              </a:rPr>
              <a:t>Reinforcement Learning, ML Professional, ML Basic, MLOps, FinML</a:t>
            </a:r>
            <a:endParaRPr sz="900" b="1" i="0" u="none" strike="noStrike" cap="none">
              <a:solidFill>
                <a:srgbClr val="FF77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endParaRPr sz="900" b="1"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r>
              <a:rPr lang="ru" sz="900" b="1" i="0" u="none" strike="noStrike" cap="none">
                <a:solidFill>
                  <a:schemeClr val="dk1"/>
                </a:solidFill>
                <a:latin typeface="Roboto"/>
                <a:ea typeface="Roboto"/>
                <a:cs typeface="Roboto"/>
                <a:sym typeface="Roboto"/>
              </a:rPr>
              <a:t>Teamlead, главный инженер проекта, </a:t>
            </a:r>
            <a:endParaRPr sz="900">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r>
              <a:rPr lang="ru" sz="900" b="1" i="0" u="none" strike="noStrike" cap="none">
                <a:solidFill>
                  <a:schemeClr val="dk1"/>
                </a:solidFill>
                <a:latin typeface="Roboto"/>
                <a:ea typeface="Roboto"/>
                <a:cs typeface="Roboto"/>
                <a:sym typeface="Roboto"/>
              </a:rPr>
              <a:t>Физический факультет МГУ, PhD теоретическая физика</a:t>
            </a:r>
            <a:endParaRPr sz="900">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endParaRPr sz="90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r>
              <a:rPr lang="ru" sz="900" b="1" i="0" u="none" strike="noStrike" cap="none">
                <a:solidFill>
                  <a:schemeClr val="dk1"/>
                </a:solidFill>
                <a:latin typeface="Roboto"/>
                <a:ea typeface="Roboto"/>
                <a:cs typeface="Roboto"/>
                <a:sym typeface="Roboto"/>
              </a:rPr>
              <a:t>Опыт:</a:t>
            </a:r>
            <a:endParaRPr sz="90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r>
              <a:rPr lang="ru" sz="900" i="0" u="none" strike="noStrike" cap="none">
                <a:solidFill>
                  <a:schemeClr val="dk1"/>
                </a:solidFill>
                <a:latin typeface="Roboto"/>
                <a:ea typeface="Roboto"/>
                <a:cs typeface="Roboto"/>
                <a:sym typeface="Roboto"/>
              </a:rPr>
              <a:t>Более 15 лет занимался прикладной математикой и мат моделированием</a:t>
            </a:r>
            <a:endParaRPr sz="900">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r>
              <a:rPr lang="ru" sz="900" i="0" u="none" strike="noStrike" cap="none">
                <a:solidFill>
                  <a:schemeClr val="dk1"/>
                </a:solidFill>
                <a:latin typeface="Roboto"/>
                <a:ea typeface="Roboto"/>
                <a:cs typeface="Roboto"/>
                <a:sym typeface="Roboto"/>
              </a:rPr>
              <a:t>(Data Scientist) (Python, С++) в НИИ ПАО Газпром</a:t>
            </a:r>
            <a:endParaRPr sz="900">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endParaRPr sz="900" b="1"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r>
              <a:rPr lang="ru" sz="900" b="1" i="0" u="none" strike="noStrike" cap="none">
                <a:solidFill>
                  <a:schemeClr val="dk1"/>
                </a:solidFill>
                <a:latin typeface="Roboto"/>
                <a:ea typeface="Roboto"/>
                <a:cs typeface="Roboto"/>
                <a:sym typeface="Roboto"/>
              </a:rPr>
              <a:t>@stureiko (TG)</a:t>
            </a:r>
            <a:endParaRPr sz="900">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endParaRPr sz="900" b="1"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r>
              <a:rPr lang="ru" sz="900" b="1" i="0" u="none" strike="noStrike" cap="none">
                <a:solidFill>
                  <a:schemeClr val="dk1"/>
                </a:solidFill>
                <a:latin typeface="Roboto"/>
                <a:ea typeface="Roboto"/>
                <a:cs typeface="Roboto"/>
                <a:sym typeface="Roboto"/>
              </a:rPr>
              <a:t>LinkedIn: </a:t>
            </a:r>
            <a:r>
              <a:rPr lang="ru" sz="900" i="0" u="sng" strike="noStrike" cap="none">
                <a:solidFill>
                  <a:schemeClr val="hlink"/>
                </a:solidFill>
                <a:latin typeface="Roboto"/>
                <a:ea typeface="Roboto"/>
                <a:cs typeface="Roboto"/>
                <a:sym typeface="Roboto"/>
                <a:hlinkClick r:id="rId4"/>
              </a:rPr>
              <a:t>igor-stureiko</a:t>
            </a:r>
            <a:r>
              <a:rPr lang="ru" sz="900" i="0" u="none" strike="noStrike" cap="none">
                <a:solidFill>
                  <a:schemeClr val="dk1"/>
                </a:solidFill>
                <a:latin typeface="Roboto"/>
                <a:ea typeface="Roboto"/>
                <a:cs typeface="Roboto"/>
                <a:sym typeface="Roboto"/>
              </a:rPr>
              <a:t> </a:t>
            </a:r>
            <a:endParaRPr sz="900">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endParaRPr sz="90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529"/>
              <a:buFont typeface="Arial"/>
              <a:buNone/>
            </a:pPr>
            <a:r>
              <a:rPr lang="ru" sz="900" b="1" i="0" u="none" strike="noStrike" cap="none">
                <a:solidFill>
                  <a:schemeClr val="dk1"/>
                </a:solidFill>
                <a:latin typeface="Roboto"/>
                <a:ea typeface="Roboto"/>
                <a:cs typeface="Roboto"/>
                <a:sym typeface="Roboto"/>
              </a:rPr>
              <a:t>@rl_fintech </a:t>
            </a:r>
            <a:r>
              <a:rPr lang="ru" sz="900" i="0" u="none" strike="noStrike" cap="none">
                <a:solidFill>
                  <a:schemeClr val="dk1"/>
                </a:solidFill>
                <a:latin typeface="Roboto"/>
                <a:ea typeface="Roboto"/>
                <a:cs typeface="Roboto"/>
                <a:sym typeface="Roboto"/>
              </a:rPr>
              <a:t>(Мой канал о моделях в бизнесе)</a:t>
            </a:r>
            <a:endParaRPr sz="900" i="0" u="none" strike="noStrike" cap="none">
              <a:solidFill>
                <a:schemeClr val="dk1"/>
              </a:solidFill>
              <a:latin typeface="Roboto"/>
              <a:ea typeface="Roboto"/>
              <a:cs typeface="Roboto"/>
              <a:sym typeface="Roboto"/>
            </a:endParaRPr>
          </a:p>
        </p:txBody>
      </p:sp>
      <p:pic>
        <p:nvPicPr>
          <p:cNvPr id="339" name="Google Shape;339;p68"/>
          <p:cNvPicPr preferRelativeResize="0"/>
          <p:nvPr/>
        </p:nvPicPr>
        <p:blipFill rotWithShape="1">
          <a:blip r:embed="rId5">
            <a:alphaModFix/>
          </a:blip>
          <a:srcRect l="-1" t="12156" r="294"/>
          <a:stretch/>
        </p:blipFill>
        <p:spPr>
          <a:xfrm>
            <a:off x="531075" y="2367975"/>
            <a:ext cx="1932300" cy="19266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9"/>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Маршрут вебинара</a:t>
            </a:r>
            <a:endParaRPr/>
          </a:p>
        </p:txBody>
      </p:sp>
      <p:sp>
        <p:nvSpPr>
          <p:cNvPr id="345" name="Google Shape;345;p69"/>
          <p:cNvSpPr/>
          <p:nvPr/>
        </p:nvSpPr>
        <p:spPr>
          <a:xfrm>
            <a:off x="729150" y="2974538"/>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ru">
                <a:solidFill>
                  <a:schemeClr val="dk1"/>
                </a:solidFill>
                <a:latin typeface="Roboto"/>
                <a:ea typeface="Roboto"/>
                <a:cs typeface="Roboto"/>
                <a:sym typeface="Roboto"/>
              </a:rPr>
              <a:t>4</a:t>
            </a:r>
            <a:r>
              <a:rPr lang="ru" sz="1400" b="0" i="0" u="none" strike="noStrike" cap="none">
                <a:solidFill>
                  <a:schemeClr val="dk1"/>
                </a:solidFill>
                <a:latin typeface="Roboto"/>
                <a:ea typeface="Roboto"/>
                <a:cs typeface="Roboto"/>
                <a:sym typeface="Roboto"/>
              </a:rPr>
              <a:t>. Q-learning</a:t>
            </a:r>
            <a:endParaRPr sz="1200" b="0" i="0" u="none" strike="noStrike" cap="none">
              <a:solidFill>
                <a:schemeClr val="dk1"/>
              </a:solidFill>
              <a:latin typeface="Roboto"/>
              <a:ea typeface="Roboto"/>
              <a:cs typeface="Roboto"/>
              <a:sym typeface="Roboto"/>
            </a:endParaRPr>
          </a:p>
        </p:txBody>
      </p:sp>
      <p:sp>
        <p:nvSpPr>
          <p:cNvPr id="346" name="Google Shape;346;p69"/>
          <p:cNvSpPr/>
          <p:nvPr/>
        </p:nvSpPr>
        <p:spPr>
          <a:xfrm>
            <a:off x="729149" y="1533980"/>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ru">
                <a:solidFill>
                  <a:schemeClr val="dk1"/>
                </a:solidFill>
                <a:latin typeface="Roboto"/>
                <a:ea typeface="Roboto"/>
                <a:cs typeface="Roboto"/>
                <a:sym typeface="Roboto"/>
              </a:rPr>
              <a:t>1</a:t>
            </a:r>
            <a:r>
              <a:rPr lang="ru" sz="1400" b="0" i="0" u="none" strike="noStrike" cap="none">
                <a:solidFill>
                  <a:schemeClr val="dk1"/>
                </a:solidFill>
                <a:latin typeface="Roboto"/>
                <a:ea typeface="Roboto"/>
                <a:cs typeface="Roboto"/>
                <a:sym typeface="Roboto"/>
              </a:rPr>
              <a:t>. Обучение с подкреплением</a:t>
            </a:r>
            <a:endParaRPr sz="1400" b="0" i="0" u="none" strike="noStrike" cap="none">
              <a:solidFill>
                <a:schemeClr val="dk1"/>
              </a:solidFill>
              <a:latin typeface="Roboto"/>
              <a:ea typeface="Roboto"/>
              <a:cs typeface="Roboto"/>
              <a:sym typeface="Roboto"/>
            </a:endParaRPr>
          </a:p>
        </p:txBody>
      </p:sp>
      <p:sp>
        <p:nvSpPr>
          <p:cNvPr id="347" name="Google Shape;347;p69"/>
          <p:cNvSpPr/>
          <p:nvPr/>
        </p:nvSpPr>
        <p:spPr>
          <a:xfrm>
            <a:off x="729149" y="2014166"/>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ru">
                <a:solidFill>
                  <a:schemeClr val="dk1"/>
                </a:solidFill>
                <a:latin typeface="Roboto"/>
                <a:ea typeface="Roboto"/>
                <a:cs typeface="Roboto"/>
                <a:sym typeface="Roboto"/>
              </a:rPr>
              <a:t>2</a:t>
            </a:r>
            <a:r>
              <a:rPr lang="ru" sz="1400" b="0" i="0" u="none" strike="noStrike" cap="none">
                <a:solidFill>
                  <a:schemeClr val="dk1"/>
                </a:solidFill>
                <a:latin typeface="Roboto"/>
                <a:ea typeface="Roboto"/>
                <a:cs typeface="Roboto"/>
                <a:sym typeface="Roboto"/>
              </a:rPr>
              <a:t>. V и Q функции, Уравнение Беллмана </a:t>
            </a:r>
            <a:endParaRPr sz="1200" b="0" i="0" u="none" strike="noStrike" cap="none">
              <a:solidFill>
                <a:schemeClr val="dk1"/>
              </a:solidFill>
              <a:latin typeface="Roboto"/>
              <a:ea typeface="Roboto"/>
              <a:cs typeface="Roboto"/>
              <a:sym typeface="Roboto"/>
            </a:endParaRPr>
          </a:p>
        </p:txBody>
      </p:sp>
      <p:sp>
        <p:nvSpPr>
          <p:cNvPr id="348" name="Google Shape;348;p69"/>
          <p:cNvSpPr/>
          <p:nvPr/>
        </p:nvSpPr>
        <p:spPr>
          <a:xfrm>
            <a:off x="729150" y="3454724"/>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5</a:t>
            </a:r>
            <a:r>
              <a:rPr lang="ru" sz="1400" b="0" i="0" u="none" strike="noStrike" cap="none">
                <a:solidFill>
                  <a:schemeClr val="dk1"/>
                </a:solidFill>
                <a:latin typeface="Roboto"/>
                <a:ea typeface="Roboto"/>
                <a:cs typeface="Roboto"/>
                <a:sym typeface="Roboto"/>
              </a:rPr>
              <a:t>. О курсе, программа обучения</a:t>
            </a:r>
            <a:endParaRPr sz="1200" b="0" i="0" u="none" strike="noStrike" cap="none">
              <a:solidFill>
                <a:schemeClr val="dk1"/>
              </a:solidFill>
              <a:latin typeface="Roboto"/>
              <a:ea typeface="Roboto"/>
              <a:cs typeface="Roboto"/>
              <a:sym typeface="Roboto"/>
            </a:endParaRPr>
          </a:p>
        </p:txBody>
      </p:sp>
      <p:sp>
        <p:nvSpPr>
          <p:cNvPr id="349" name="Google Shape;349;p69"/>
          <p:cNvSpPr/>
          <p:nvPr/>
        </p:nvSpPr>
        <p:spPr>
          <a:xfrm>
            <a:off x="729150" y="2494352"/>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ru">
                <a:solidFill>
                  <a:schemeClr val="dk1"/>
                </a:solidFill>
                <a:latin typeface="Roboto"/>
                <a:ea typeface="Roboto"/>
                <a:cs typeface="Roboto"/>
                <a:sym typeface="Roboto"/>
              </a:rPr>
              <a:t>3</a:t>
            </a:r>
            <a:r>
              <a:rPr lang="ru" sz="1400" b="0" i="0" u="none" strike="noStrike" cap="none">
                <a:solidFill>
                  <a:schemeClr val="dk1"/>
                </a:solidFill>
                <a:latin typeface="Roboto"/>
                <a:ea typeface="Roboto"/>
                <a:cs typeface="Roboto"/>
                <a:sym typeface="Roboto"/>
              </a:rPr>
              <a:t>. SARSA</a:t>
            </a:r>
            <a:endParaRPr sz="1200" b="0" i="0" u="none" strike="noStrike" cap="none">
              <a:solidFill>
                <a:schemeClr val="dk1"/>
              </a:solidFill>
              <a:latin typeface="Roboto"/>
              <a:ea typeface="Roboto"/>
              <a:cs typeface="Roboto"/>
              <a:sym typeface="Roboto"/>
            </a:endParaRPr>
          </a:p>
        </p:txBody>
      </p:sp>
      <p:sp>
        <p:nvSpPr>
          <p:cNvPr id="350" name="Google Shape;350;p69"/>
          <p:cNvSpPr/>
          <p:nvPr/>
        </p:nvSpPr>
        <p:spPr>
          <a:xfrm>
            <a:off x="729150" y="3934908"/>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ru">
                <a:solidFill>
                  <a:schemeClr val="dk1"/>
                </a:solidFill>
                <a:latin typeface="Roboto"/>
                <a:ea typeface="Roboto"/>
                <a:cs typeface="Roboto"/>
                <a:sym typeface="Roboto"/>
              </a:rPr>
              <a:t>6</a:t>
            </a:r>
            <a:r>
              <a:rPr lang="ru" sz="1400" b="0" i="0" u="none" strike="noStrike" cap="none">
                <a:solidFill>
                  <a:schemeClr val="dk1"/>
                </a:solidFill>
                <a:latin typeface="Roboto"/>
                <a:ea typeface="Roboto"/>
                <a:cs typeface="Roboto"/>
                <a:sym typeface="Roboto"/>
              </a:rPr>
              <a:t>. Рефлексия</a:t>
            </a:r>
            <a:endParaRPr sz="1200" b="0" i="0" u="none" strike="noStrike" cap="none">
              <a:solidFill>
                <a:schemeClr val="dk1"/>
              </a:solidFill>
              <a:latin typeface="Roboto"/>
              <a:ea typeface="Roboto"/>
              <a:cs typeface="Roboto"/>
              <a:sym typeface="Roboto"/>
            </a:endParaRPr>
          </a:p>
        </p:txBody>
      </p:sp>
      <p:grpSp>
        <p:nvGrpSpPr>
          <p:cNvPr id="351" name="Google Shape;351;p69"/>
          <p:cNvGrpSpPr/>
          <p:nvPr/>
        </p:nvGrpSpPr>
        <p:grpSpPr>
          <a:xfrm>
            <a:off x="5362873" y="598538"/>
            <a:ext cx="3139518" cy="4011545"/>
            <a:chOff x="5362873" y="598538"/>
            <a:chExt cx="3139518" cy="4011545"/>
          </a:xfrm>
        </p:grpSpPr>
        <p:pic>
          <p:nvPicPr>
            <p:cNvPr id="352" name="Google Shape;352;p69"/>
            <p:cNvPicPr preferRelativeResize="0"/>
            <p:nvPr/>
          </p:nvPicPr>
          <p:blipFill rotWithShape="1">
            <a:blip r:embed="rId3">
              <a:alphaModFix/>
            </a:blip>
            <a:srcRect r="51890"/>
            <a:stretch/>
          </p:blipFill>
          <p:spPr>
            <a:xfrm>
              <a:off x="5362873" y="598538"/>
              <a:ext cx="3054665" cy="2156936"/>
            </a:xfrm>
            <a:prstGeom prst="rect">
              <a:avLst/>
            </a:prstGeom>
            <a:noFill/>
            <a:ln>
              <a:noFill/>
            </a:ln>
          </p:spPr>
        </p:pic>
        <p:sp>
          <p:nvSpPr>
            <p:cNvPr id="353" name="Google Shape;353;p69"/>
            <p:cNvSpPr/>
            <p:nvPr/>
          </p:nvSpPr>
          <p:spPr>
            <a:xfrm>
              <a:off x="5389792" y="598538"/>
              <a:ext cx="375746" cy="34366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54" name="Google Shape;354;p69"/>
            <p:cNvPicPr preferRelativeResize="0"/>
            <p:nvPr/>
          </p:nvPicPr>
          <p:blipFill rotWithShape="1">
            <a:blip r:embed="rId3">
              <a:alphaModFix/>
            </a:blip>
            <a:srcRect l="48078"/>
            <a:stretch/>
          </p:blipFill>
          <p:spPr>
            <a:xfrm>
              <a:off x="5917445" y="2846057"/>
              <a:ext cx="2500093" cy="1764026"/>
            </a:xfrm>
            <a:prstGeom prst="rect">
              <a:avLst/>
            </a:prstGeom>
            <a:noFill/>
            <a:ln>
              <a:noFill/>
            </a:ln>
          </p:spPr>
        </p:pic>
        <p:sp>
          <p:nvSpPr>
            <p:cNvPr id="355" name="Google Shape;355;p69"/>
            <p:cNvSpPr/>
            <p:nvPr/>
          </p:nvSpPr>
          <p:spPr>
            <a:xfrm>
              <a:off x="8126645" y="2828340"/>
              <a:ext cx="375746" cy="34366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cxnSp>
        <p:nvCxnSpPr>
          <p:cNvPr id="356" name="Google Shape;356;p69"/>
          <p:cNvCxnSpPr>
            <a:stCxn id="346" idx="1"/>
            <a:endCxn id="347" idx="1"/>
          </p:cNvCxnSpPr>
          <p:nvPr/>
        </p:nvCxnSpPr>
        <p:spPr>
          <a:xfrm>
            <a:off x="729149" y="1722080"/>
            <a:ext cx="600" cy="480300"/>
          </a:xfrm>
          <a:prstGeom prst="curvedConnector3">
            <a:avLst>
              <a:gd name="adj1" fmla="val -35983333"/>
            </a:avLst>
          </a:prstGeom>
          <a:noFill/>
          <a:ln w="9525" cap="flat" cmpd="sng">
            <a:solidFill>
              <a:schemeClr val="dk1"/>
            </a:solidFill>
            <a:prstDash val="dash"/>
            <a:round/>
            <a:headEnd type="none" w="sm" len="sm"/>
            <a:tailEnd type="triangle" w="med" len="med"/>
          </a:ln>
        </p:spPr>
      </p:cxnSp>
      <p:cxnSp>
        <p:nvCxnSpPr>
          <p:cNvPr id="357" name="Google Shape;357;p69"/>
          <p:cNvCxnSpPr>
            <a:stCxn id="347" idx="1"/>
            <a:endCxn id="349" idx="1"/>
          </p:cNvCxnSpPr>
          <p:nvPr/>
        </p:nvCxnSpPr>
        <p:spPr>
          <a:xfrm>
            <a:off x="729149" y="2202266"/>
            <a:ext cx="600" cy="480300"/>
          </a:xfrm>
          <a:prstGeom prst="curvedConnector3">
            <a:avLst>
              <a:gd name="adj1" fmla="val -38100167"/>
            </a:avLst>
          </a:prstGeom>
          <a:noFill/>
          <a:ln w="9525" cap="flat" cmpd="sng">
            <a:solidFill>
              <a:schemeClr val="dk1"/>
            </a:solidFill>
            <a:prstDash val="dash"/>
            <a:round/>
            <a:headEnd type="none" w="sm" len="sm"/>
            <a:tailEnd type="triangle" w="med" len="med"/>
          </a:ln>
        </p:spPr>
      </p:cxnSp>
      <p:cxnSp>
        <p:nvCxnSpPr>
          <p:cNvPr id="358" name="Google Shape;358;p69"/>
          <p:cNvCxnSpPr>
            <a:stCxn id="349" idx="1"/>
            <a:endCxn id="345" idx="1"/>
          </p:cNvCxnSpPr>
          <p:nvPr/>
        </p:nvCxnSpPr>
        <p:spPr>
          <a:xfrm>
            <a:off x="729150" y="2682452"/>
            <a:ext cx="600" cy="480300"/>
          </a:xfrm>
          <a:prstGeom prst="curvedConnector3">
            <a:avLst>
              <a:gd name="adj1" fmla="val -35983333"/>
            </a:avLst>
          </a:prstGeom>
          <a:noFill/>
          <a:ln w="9525" cap="flat" cmpd="sng">
            <a:solidFill>
              <a:schemeClr val="dk1"/>
            </a:solidFill>
            <a:prstDash val="dash"/>
            <a:round/>
            <a:headEnd type="none" w="sm" len="sm"/>
            <a:tailEnd type="triangle" w="med" len="med"/>
          </a:ln>
        </p:spPr>
      </p:cxnSp>
      <p:cxnSp>
        <p:nvCxnSpPr>
          <p:cNvPr id="359" name="Google Shape;359;p69"/>
          <p:cNvCxnSpPr>
            <a:stCxn id="345" idx="1"/>
            <a:endCxn id="348" idx="1"/>
          </p:cNvCxnSpPr>
          <p:nvPr/>
        </p:nvCxnSpPr>
        <p:spPr>
          <a:xfrm>
            <a:off x="729150" y="3162638"/>
            <a:ext cx="600" cy="480300"/>
          </a:xfrm>
          <a:prstGeom prst="curvedConnector3">
            <a:avLst>
              <a:gd name="adj1" fmla="val -35983333"/>
            </a:avLst>
          </a:prstGeom>
          <a:noFill/>
          <a:ln w="9525" cap="flat" cmpd="sng">
            <a:solidFill>
              <a:schemeClr val="dk1"/>
            </a:solidFill>
            <a:prstDash val="dash"/>
            <a:round/>
            <a:headEnd type="none" w="sm" len="sm"/>
            <a:tailEnd type="triangle" w="med" len="med"/>
          </a:ln>
        </p:spPr>
      </p:cxnSp>
      <p:cxnSp>
        <p:nvCxnSpPr>
          <p:cNvPr id="360" name="Google Shape;360;p69"/>
          <p:cNvCxnSpPr>
            <a:stCxn id="348" idx="1"/>
            <a:endCxn id="350" idx="1"/>
          </p:cNvCxnSpPr>
          <p:nvPr/>
        </p:nvCxnSpPr>
        <p:spPr>
          <a:xfrm>
            <a:off x="729150" y="3642824"/>
            <a:ext cx="600" cy="480300"/>
          </a:xfrm>
          <a:prstGeom prst="curvedConnector3">
            <a:avLst>
              <a:gd name="adj1" fmla="val -35983333"/>
            </a:avLst>
          </a:prstGeom>
          <a:noFill/>
          <a:ln w="9525" cap="flat" cmpd="sng">
            <a:solidFill>
              <a:schemeClr val="dk1"/>
            </a:solidFill>
            <a:prstDash val="dash"/>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70"/>
          <p:cNvSpPr txBox="1">
            <a:spLocks noGrp="1"/>
          </p:cNvSpPr>
          <p:nvPr>
            <p:ph type="title"/>
          </p:nvPr>
        </p:nvSpPr>
        <p:spPr>
          <a:xfrm>
            <a:off x="956225" y="396400"/>
            <a:ext cx="6931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
                <a:latin typeface="Roboto"/>
                <a:ea typeface="Roboto"/>
                <a:cs typeface="Roboto"/>
                <a:sym typeface="Roboto"/>
              </a:rPr>
              <a:t>Reinforcement Learning</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71"/>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Цели вебинара</a:t>
            </a:r>
            <a:endParaRPr/>
          </a:p>
        </p:txBody>
      </p:sp>
      <p:sp>
        <p:nvSpPr>
          <p:cNvPr id="371" name="Google Shape;371;p71"/>
          <p:cNvSpPr txBox="1">
            <a:spLocks noGrp="1"/>
          </p:cNvSpPr>
          <p:nvPr>
            <p:ph type="subTitle" idx="4294967295"/>
          </p:nvPr>
        </p:nvSpPr>
        <p:spPr>
          <a:xfrm>
            <a:off x="544450" y="840919"/>
            <a:ext cx="7796700" cy="792600"/>
          </a:xfrm>
          <a:prstGeom prst="rect">
            <a:avLst/>
          </a:prstGeom>
          <a:noFill/>
          <a:ln>
            <a:noFill/>
          </a:ln>
        </p:spPr>
        <p:txBody>
          <a:bodyPr spcFirstLastPara="1" wrap="square" lIns="91425" tIns="91425" rIns="91425" bIns="91425" anchor="t" anchorCtr="0">
            <a:normAutofit/>
          </a:bodyPr>
          <a:lstStyle/>
          <a:p>
            <a:pPr marL="0" marR="0" lvl="0" indent="0" algn="l" rtl="0">
              <a:lnSpc>
                <a:spcPct val="120000"/>
              </a:lnSpc>
              <a:spcBef>
                <a:spcPts val="0"/>
              </a:spcBef>
              <a:spcAft>
                <a:spcPts val="0"/>
              </a:spcAft>
              <a:buClr>
                <a:schemeClr val="dk1"/>
              </a:buClr>
              <a:buSzPts val="1700"/>
              <a:buFont typeface="Roboto"/>
              <a:buNone/>
            </a:pPr>
            <a:r>
              <a:rPr lang="ru" sz="1500" b="1" i="0" u="none" strike="noStrike" cap="none">
                <a:solidFill>
                  <a:srgbClr val="FF7700"/>
                </a:solidFill>
                <a:latin typeface="Roboto"/>
                <a:ea typeface="Roboto"/>
                <a:cs typeface="Roboto"/>
                <a:sym typeface="Roboto"/>
              </a:rPr>
              <a:t>После занятия вы сможете</a:t>
            </a:r>
            <a:endParaRPr sz="1500" b="1" i="0" u="none" strike="noStrike" cap="none">
              <a:solidFill>
                <a:srgbClr val="FF7700"/>
              </a:solidFill>
              <a:latin typeface="Roboto"/>
              <a:ea typeface="Roboto"/>
              <a:cs typeface="Roboto"/>
              <a:sym typeface="Roboto"/>
            </a:endParaRPr>
          </a:p>
        </p:txBody>
      </p:sp>
      <p:graphicFrame>
        <p:nvGraphicFramePr>
          <p:cNvPr id="372" name="Google Shape;372;p71"/>
          <p:cNvGraphicFramePr/>
          <p:nvPr/>
        </p:nvGraphicFramePr>
        <p:xfrm>
          <a:off x="952500" y="1544194"/>
          <a:ext cx="7239000" cy="1047150"/>
        </p:xfrm>
        <a:graphic>
          <a:graphicData uri="http://schemas.openxmlformats.org/drawingml/2006/table">
            <a:tbl>
              <a:tblPr>
                <a:noFill/>
                <a:tableStyleId>{70DB9F65-A963-4F72-9172-F772D188F758}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1.</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b="0" i="0" u="none" strike="noStrike" cap="none">
                          <a:solidFill>
                            <a:srgbClr val="000000"/>
                          </a:solidFill>
                          <a:latin typeface="Roboto"/>
                          <a:ea typeface="Roboto"/>
                          <a:cs typeface="Roboto"/>
                          <a:sym typeface="Roboto"/>
                        </a:rPr>
                        <a:t> Выделить основные отличительные черты Reinforcement Learning </a:t>
                      </a:r>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2.</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u="none" strike="noStrike" cap="none">
                          <a:latin typeface="Roboto"/>
                          <a:ea typeface="Roboto"/>
                          <a:cs typeface="Roboto"/>
                          <a:sym typeface="Roboto"/>
                        </a:rPr>
                        <a:t> Понимать области применения Reinforcement Learning</a:t>
                      </a:r>
                      <a:endParaRPr sz="1300" u="none" strike="noStrike" cap="none">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3.</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u="none" strike="noStrike" cap="none">
                          <a:latin typeface="Roboto"/>
                          <a:ea typeface="Roboto"/>
                          <a:cs typeface="Roboto"/>
                          <a:sym typeface="Roboto"/>
                        </a:rPr>
                        <a:t> Понимать структуру и взаимосвязь основных алгоритмов Reinforcement Learning</a:t>
                      </a:r>
                      <a:endParaRPr sz="1300" u="none" strike="noStrike" cap="none">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73" name="Google Shape;373;p71"/>
          <p:cNvPicPr preferRelativeResize="0"/>
          <p:nvPr/>
        </p:nvPicPr>
        <p:blipFill rotWithShape="1">
          <a:blip r:embed="rId3">
            <a:alphaModFix/>
          </a:blip>
          <a:srcRect/>
          <a:stretch/>
        </p:blipFill>
        <p:spPr>
          <a:xfrm>
            <a:off x="8077621" y="258179"/>
            <a:ext cx="652375" cy="65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72"/>
          <p:cNvSpPr txBox="1">
            <a:spLocks noGrp="1"/>
          </p:cNvSpPr>
          <p:nvPr>
            <p:ph type="title"/>
          </p:nvPr>
        </p:nvSpPr>
        <p:spPr>
          <a:xfrm>
            <a:off x="956225" y="396400"/>
            <a:ext cx="6931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ru"/>
              <a:t>Что такое Reinforcement Learning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3"/>
          <p:cNvSpPr txBox="1">
            <a:spLocks noGrp="1"/>
          </p:cNvSpPr>
          <p:nvPr>
            <p:ph type="title"/>
          </p:nvPr>
        </p:nvSpPr>
        <p:spPr>
          <a:xfrm>
            <a:off x="500550" y="330729"/>
            <a:ext cx="8520600" cy="6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Третья парадигма машинного обучения</a:t>
            </a:r>
            <a:endParaRPr/>
          </a:p>
        </p:txBody>
      </p:sp>
      <p:pic>
        <p:nvPicPr>
          <p:cNvPr id="384" name="Google Shape;384;p73"/>
          <p:cNvPicPr preferRelativeResize="0"/>
          <p:nvPr/>
        </p:nvPicPr>
        <p:blipFill rotWithShape="1">
          <a:blip r:embed="rId3">
            <a:alphaModFix/>
          </a:blip>
          <a:srcRect/>
          <a:stretch/>
        </p:blipFill>
        <p:spPr>
          <a:xfrm>
            <a:off x="3981275" y="1257599"/>
            <a:ext cx="4770050" cy="3230849"/>
          </a:xfrm>
          <a:prstGeom prst="rect">
            <a:avLst/>
          </a:prstGeom>
          <a:noFill/>
          <a:ln>
            <a:noFill/>
          </a:ln>
        </p:spPr>
      </p:pic>
      <p:pic>
        <p:nvPicPr>
          <p:cNvPr id="385" name="Google Shape;385;p73"/>
          <p:cNvPicPr preferRelativeResize="0"/>
          <p:nvPr/>
        </p:nvPicPr>
        <p:blipFill rotWithShape="1">
          <a:blip r:embed="rId4">
            <a:alphaModFix/>
          </a:blip>
          <a:srcRect/>
          <a:stretch/>
        </p:blipFill>
        <p:spPr>
          <a:xfrm>
            <a:off x="360000" y="1311488"/>
            <a:ext cx="3453575" cy="3130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4"/>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Reinforcement Learning</a:t>
            </a:r>
            <a:endParaRPr/>
          </a:p>
        </p:txBody>
      </p:sp>
      <p:pic>
        <p:nvPicPr>
          <p:cNvPr id="391" name="Google Shape;391;p74"/>
          <p:cNvPicPr preferRelativeResize="0"/>
          <p:nvPr/>
        </p:nvPicPr>
        <p:blipFill rotWithShape="1">
          <a:blip r:embed="rId3">
            <a:alphaModFix/>
          </a:blip>
          <a:srcRect/>
          <a:stretch/>
        </p:blipFill>
        <p:spPr>
          <a:xfrm>
            <a:off x="534075" y="1175099"/>
            <a:ext cx="5964000" cy="3722700"/>
          </a:xfrm>
          <a:prstGeom prst="roundRect">
            <a:avLst>
              <a:gd name="adj" fmla="val 8472"/>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5"/>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ru" sz="3100" b="1" i="0" u="none" strike="noStrike" cap="none">
                <a:solidFill>
                  <a:srgbClr val="000000"/>
                </a:solidFill>
                <a:latin typeface="Roboto"/>
                <a:ea typeface="Roboto"/>
                <a:cs typeface="Roboto"/>
                <a:sym typeface="Roboto"/>
              </a:rPr>
              <a:t>Что такое Обучение с Подкреплением?</a:t>
            </a:r>
            <a:endParaRPr sz="3100" b="1" i="0" u="none" strike="noStrike" cap="none">
              <a:solidFill>
                <a:srgbClr val="000000"/>
              </a:solidFill>
              <a:latin typeface="Roboto"/>
              <a:ea typeface="Roboto"/>
              <a:cs typeface="Roboto"/>
              <a:sym typeface="Roboto"/>
            </a:endParaRPr>
          </a:p>
        </p:txBody>
      </p:sp>
      <p:sp>
        <p:nvSpPr>
          <p:cNvPr id="397" name="Google Shape;397;p75"/>
          <p:cNvSpPr txBox="1"/>
          <p:nvPr/>
        </p:nvSpPr>
        <p:spPr>
          <a:xfrm>
            <a:off x="500550" y="1369325"/>
            <a:ext cx="3413400" cy="31305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300"/>
              </a:spcBef>
              <a:spcAft>
                <a:spcPts val="0"/>
              </a:spcAft>
              <a:buClr>
                <a:srgbClr val="000000"/>
              </a:buClr>
              <a:buSzPts val="1350"/>
              <a:buFont typeface="Arial"/>
              <a:buNone/>
            </a:pPr>
            <a:r>
              <a:rPr lang="ru" sz="1350" b="1" i="0" u="none" strike="noStrike" cap="none">
                <a:solidFill>
                  <a:srgbClr val="FF9900"/>
                </a:solidFill>
                <a:latin typeface="Roboto"/>
                <a:ea typeface="Roboto"/>
                <a:cs typeface="Roboto"/>
                <a:sym typeface="Roboto"/>
              </a:rPr>
              <a:t>Обучение с Подкреплением</a:t>
            </a:r>
            <a:r>
              <a:rPr lang="ru" sz="1350" b="0" i="0" u="none" strike="noStrike" cap="none">
                <a:solidFill>
                  <a:srgbClr val="000000"/>
                </a:solidFill>
                <a:latin typeface="Roboto"/>
                <a:ea typeface="Roboto"/>
                <a:cs typeface="Roboto"/>
                <a:sym typeface="Roboto"/>
              </a:rPr>
              <a:t> - это направление машинного обучения, </a:t>
            </a:r>
            <a:endParaRPr sz="1350" b="0" i="0" u="none" strike="noStrike" cap="none">
              <a:solidFill>
                <a:srgbClr val="000000"/>
              </a:solidFill>
              <a:latin typeface="Roboto"/>
              <a:ea typeface="Roboto"/>
              <a:cs typeface="Roboto"/>
              <a:sym typeface="Roboto"/>
            </a:endParaRPr>
          </a:p>
          <a:p>
            <a:pPr marL="0" marR="0" lvl="0" indent="0" algn="l" rtl="0">
              <a:lnSpc>
                <a:spcPct val="115000"/>
              </a:lnSpc>
              <a:spcBef>
                <a:spcPts val="300"/>
              </a:spcBef>
              <a:spcAft>
                <a:spcPts val="0"/>
              </a:spcAft>
              <a:buClr>
                <a:srgbClr val="000000"/>
              </a:buClr>
              <a:buSzPts val="1350"/>
              <a:buFont typeface="Arial"/>
              <a:buNone/>
            </a:pPr>
            <a:r>
              <a:rPr lang="ru" sz="1350" b="0" i="0" u="none" strike="noStrike" cap="none">
                <a:solidFill>
                  <a:srgbClr val="000000"/>
                </a:solidFill>
                <a:latin typeface="Roboto"/>
                <a:ea typeface="Roboto"/>
                <a:cs typeface="Roboto"/>
                <a:sym typeface="Roboto"/>
              </a:rPr>
              <a:t>где </a:t>
            </a:r>
            <a:r>
              <a:rPr lang="ru" sz="1350" b="0" i="1" u="sng" strike="noStrike" cap="none">
                <a:solidFill>
                  <a:srgbClr val="000000"/>
                </a:solidFill>
                <a:latin typeface="Roboto"/>
                <a:ea typeface="Roboto"/>
                <a:cs typeface="Roboto"/>
                <a:sym typeface="Roboto"/>
              </a:rPr>
              <a:t>агент</a:t>
            </a:r>
            <a:r>
              <a:rPr lang="ru" sz="1350" b="0" i="0" u="none" strike="noStrike" cap="none">
                <a:solidFill>
                  <a:srgbClr val="000000"/>
                </a:solidFill>
                <a:latin typeface="Roboto"/>
                <a:ea typeface="Roboto"/>
                <a:cs typeface="Roboto"/>
                <a:sym typeface="Roboto"/>
              </a:rPr>
              <a:t> (искусственный интеллект) обучается, </a:t>
            </a:r>
            <a:r>
              <a:rPr lang="ru" sz="1350" b="0" i="1" u="sng" strike="noStrike" cap="none">
                <a:solidFill>
                  <a:srgbClr val="000000"/>
                </a:solidFill>
                <a:latin typeface="Roboto"/>
                <a:ea typeface="Roboto"/>
                <a:cs typeface="Roboto"/>
                <a:sym typeface="Roboto"/>
              </a:rPr>
              <a:t>принимая решения</a:t>
            </a:r>
            <a:r>
              <a:rPr lang="ru" sz="1350" b="0" i="0" u="none" strike="noStrike" cap="none">
                <a:solidFill>
                  <a:srgbClr val="000000"/>
                </a:solidFill>
                <a:latin typeface="Roboto"/>
                <a:ea typeface="Roboto"/>
                <a:cs typeface="Roboto"/>
                <a:sym typeface="Roboto"/>
              </a:rPr>
              <a:t> и действуя </a:t>
            </a:r>
            <a:r>
              <a:rPr lang="ru" sz="1350" b="0" i="1" u="sng" strike="noStrike" cap="none">
                <a:solidFill>
                  <a:srgbClr val="000000"/>
                </a:solidFill>
                <a:latin typeface="Roboto"/>
                <a:ea typeface="Roboto"/>
                <a:cs typeface="Roboto"/>
                <a:sym typeface="Roboto"/>
              </a:rPr>
              <a:t>в некоторой среде</a:t>
            </a:r>
            <a:r>
              <a:rPr lang="ru" sz="1350" b="0" i="0" u="none" strike="noStrike" cap="none">
                <a:solidFill>
                  <a:srgbClr val="000000"/>
                </a:solidFill>
                <a:latin typeface="Roboto"/>
                <a:ea typeface="Roboto"/>
                <a:cs typeface="Roboto"/>
                <a:sym typeface="Roboto"/>
              </a:rPr>
              <a:t> с целью </a:t>
            </a:r>
            <a:r>
              <a:rPr lang="ru" sz="1350" b="0" i="1" u="sng" strike="noStrike" cap="none">
                <a:solidFill>
                  <a:srgbClr val="000000"/>
                </a:solidFill>
                <a:latin typeface="Roboto"/>
                <a:ea typeface="Roboto"/>
                <a:cs typeface="Roboto"/>
                <a:sym typeface="Roboto"/>
              </a:rPr>
              <a:t>максимизировать некую награду</a:t>
            </a:r>
            <a:r>
              <a:rPr lang="ru" sz="1350" b="0" i="0" u="none" strike="noStrike" cap="none">
                <a:solidFill>
                  <a:srgbClr val="000000"/>
                </a:solidFill>
                <a:latin typeface="Roboto"/>
                <a:ea typeface="Roboto"/>
                <a:cs typeface="Roboto"/>
                <a:sym typeface="Roboto"/>
              </a:rPr>
              <a:t>. </a:t>
            </a:r>
            <a:endParaRPr sz="1350" b="0" i="0" u="none" strike="noStrike" cap="none">
              <a:solidFill>
                <a:srgbClr val="000000"/>
              </a:solidFill>
              <a:latin typeface="Roboto"/>
              <a:ea typeface="Roboto"/>
              <a:cs typeface="Roboto"/>
              <a:sym typeface="Roboto"/>
            </a:endParaRPr>
          </a:p>
          <a:p>
            <a:pPr marL="0" marR="0" lvl="0" indent="0" algn="l" rtl="0">
              <a:lnSpc>
                <a:spcPct val="115000"/>
              </a:lnSpc>
              <a:spcBef>
                <a:spcPts val="300"/>
              </a:spcBef>
              <a:spcAft>
                <a:spcPts val="0"/>
              </a:spcAft>
              <a:buClr>
                <a:srgbClr val="000000"/>
              </a:buClr>
              <a:buSzPts val="1350"/>
              <a:buFont typeface="Arial"/>
              <a:buNone/>
            </a:pPr>
            <a:endParaRPr sz="1350" b="0" i="0" u="none" strike="noStrike" cap="none">
              <a:solidFill>
                <a:srgbClr val="000000"/>
              </a:solidFill>
              <a:latin typeface="Roboto"/>
              <a:ea typeface="Roboto"/>
              <a:cs typeface="Roboto"/>
              <a:sym typeface="Roboto"/>
            </a:endParaRPr>
          </a:p>
          <a:p>
            <a:pPr marL="0" marR="0" lvl="0" indent="0" algn="l" rtl="0">
              <a:lnSpc>
                <a:spcPct val="115000"/>
              </a:lnSpc>
              <a:spcBef>
                <a:spcPts val="300"/>
              </a:spcBef>
              <a:spcAft>
                <a:spcPts val="0"/>
              </a:spcAft>
              <a:buClr>
                <a:srgbClr val="000000"/>
              </a:buClr>
              <a:buSzPts val="1350"/>
              <a:buFont typeface="Arial"/>
              <a:buNone/>
            </a:pPr>
            <a:r>
              <a:rPr lang="ru" sz="1350" b="0" i="0" u="none" strike="noStrike" cap="none">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b="0" i="0" u="none" strike="noStrike" cap="none">
              <a:solidFill>
                <a:srgbClr val="000000"/>
              </a:solidFill>
              <a:latin typeface="Roboto"/>
              <a:ea typeface="Roboto"/>
              <a:cs typeface="Roboto"/>
              <a:sym typeface="Roboto"/>
            </a:endParaRPr>
          </a:p>
        </p:txBody>
      </p:sp>
      <p:sp>
        <p:nvSpPr>
          <p:cNvPr id="398" name="Google Shape;398;p75"/>
          <p:cNvSpPr txBox="1"/>
          <p:nvPr/>
        </p:nvSpPr>
        <p:spPr>
          <a:xfrm>
            <a:off x="4344775" y="3512950"/>
            <a:ext cx="4228500" cy="348600"/>
          </a:xfrm>
          <a:prstGeom prst="rect">
            <a:avLst/>
          </a:prstGeom>
          <a:noFill/>
          <a:ln>
            <a:noFill/>
          </a:ln>
        </p:spPr>
        <p:txBody>
          <a:bodyPr spcFirstLastPara="1" wrap="square" lIns="91425" tIns="91425" rIns="91425" bIns="91425" anchor="t" anchorCtr="0">
            <a:normAutofit fontScale="55000" lnSpcReduction="20000"/>
          </a:bodyPr>
          <a:lstStyle/>
          <a:p>
            <a:pPr marL="0" marR="0" lvl="0" indent="0" algn="ctr" rtl="0">
              <a:lnSpc>
                <a:spcPct val="115000"/>
              </a:lnSpc>
              <a:spcBef>
                <a:spcPts val="300"/>
              </a:spcBef>
              <a:spcAft>
                <a:spcPts val="0"/>
              </a:spcAft>
              <a:buClr>
                <a:srgbClr val="000000"/>
              </a:buClr>
              <a:buSzPct val="100000"/>
              <a:buFont typeface="Arial"/>
              <a:buNone/>
            </a:pPr>
            <a:r>
              <a:rPr lang="ru" sz="1392" b="0" i="0" u="none" strike="noStrike" cap="none">
                <a:solidFill>
                  <a:srgbClr val="000000"/>
                </a:solidFill>
                <a:latin typeface="Roboto"/>
                <a:ea typeface="Roboto"/>
                <a:cs typeface="Roboto"/>
                <a:sym typeface="Roboto"/>
              </a:rPr>
              <a:t>Источник: https://habr.com/ru/companies/ods/articles/421585/</a:t>
            </a:r>
            <a:endParaRPr sz="1392" b="0" i="0" u="none" strike="noStrike" cap="none">
              <a:solidFill>
                <a:srgbClr val="000000"/>
              </a:solidFill>
              <a:latin typeface="Roboto"/>
              <a:ea typeface="Roboto"/>
              <a:cs typeface="Roboto"/>
              <a:sym typeface="Roboto"/>
            </a:endParaRPr>
          </a:p>
        </p:txBody>
      </p:sp>
      <p:pic>
        <p:nvPicPr>
          <p:cNvPr id="399" name="Google Shape;399;p75"/>
          <p:cNvPicPr preferRelativeResize="0"/>
          <p:nvPr/>
        </p:nvPicPr>
        <p:blipFill rotWithShape="1">
          <a:blip r:embed="rId3">
            <a:alphaModFix/>
          </a:blip>
          <a:srcRect/>
          <a:stretch/>
        </p:blipFill>
        <p:spPr>
          <a:xfrm>
            <a:off x="3896900" y="1630563"/>
            <a:ext cx="5124250" cy="188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76"/>
          <p:cNvSpPr txBox="1">
            <a:spLocks noGrp="1"/>
          </p:cNvSpPr>
          <p:nvPr>
            <p:ph type="title"/>
          </p:nvPr>
        </p:nvSpPr>
        <p:spPr>
          <a:xfrm>
            <a:off x="956225" y="396400"/>
            <a:ext cx="6931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ru"/>
              <a:t>Алгоритмы RL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9"/>
          <p:cNvSpPr txBox="1"/>
          <p:nvPr/>
        </p:nvSpPr>
        <p:spPr>
          <a:xfrm>
            <a:off x="1635875" y="772125"/>
            <a:ext cx="79353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100" b="1">
                <a:solidFill>
                  <a:srgbClr val="000000"/>
                </a:solidFill>
                <a:latin typeface="Roboto"/>
                <a:ea typeface="Roboto"/>
                <a:cs typeface="Roboto"/>
                <a:sym typeface="Roboto"/>
              </a:rPr>
              <a:t>Проверить, идет ли запись</a:t>
            </a:r>
            <a:endParaRPr sz="2100" b="1">
              <a:solidFill>
                <a:srgbClr val="000000"/>
              </a:solidFill>
              <a:latin typeface="Roboto"/>
              <a:ea typeface="Roboto"/>
              <a:cs typeface="Roboto"/>
              <a:sym typeface="Roboto"/>
            </a:endParaRPr>
          </a:p>
        </p:txBody>
      </p:sp>
      <p:sp>
        <p:nvSpPr>
          <p:cNvPr id="250" name="Google Shape;250;p59"/>
          <p:cNvSpPr txBox="1"/>
          <p:nvPr/>
        </p:nvSpPr>
        <p:spPr>
          <a:xfrm>
            <a:off x="766725" y="1805199"/>
            <a:ext cx="7935300" cy="129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1">
                <a:solidFill>
                  <a:schemeClr val="dk1"/>
                </a:solidFill>
                <a:latin typeface="Roboto"/>
                <a:ea typeface="Roboto"/>
                <a:cs typeface="Roboto"/>
                <a:sym typeface="Roboto"/>
              </a:rPr>
              <a:t>Напишите </a:t>
            </a:r>
            <a:r>
              <a:rPr lang="ru" sz="3500" b="1">
                <a:solidFill>
                  <a:schemeClr val="dk1"/>
                </a:solidFill>
                <a:highlight>
                  <a:schemeClr val="lt1"/>
                </a:highlight>
              </a:rPr>
              <a:t>«</a:t>
            </a:r>
            <a:r>
              <a:rPr lang="ru" sz="3500" b="1">
                <a:solidFill>
                  <a:schemeClr val="dk1"/>
                </a:solidFill>
                <a:latin typeface="Roboto"/>
                <a:ea typeface="Roboto"/>
                <a:cs typeface="Roboto"/>
                <a:sym typeface="Roboto"/>
              </a:rPr>
              <a:t>+</a:t>
            </a:r>
            <a:r>
              <a:rPr lang="ru" sz="3500" b="1">
                <a:solidFill>
                  <a:schemeClr val="dk1"/>
                </a:solidFill>
                <a:highlight>
                  <a:schemeClr val="lt1"/>
                </a:highlight>
              </a:rPr>
              <a:t>»</a:t>
            </a:r>
            <a:r>
              <a:rPr lang="ru" sz="3500" b="1">
                <a:solidFill>
                  <a:schemeClr val="dk1"/>
                </a:solidFill>
                <a:latin typeface="Roboto"/>
                <a:ea typeface="Roboto"/>
                <a:cs typeface="Roboto"/>
                <a:sym typeface="Roboto"/>
              </a:rPr>
              <a:t> в чат, если меня слышно и видно</a:t>
            </a:r>
            <a:endParaRPr sz="3500" b="1">
              <a:solidFill>
                <a:srgbClr val="000000"/>
              </a:solidFill>
              <a:latin typeface="Roboto"/>
              <a:ea typeface="Roboto"/>
              <a:cs typeface="Roboto"/>
              <a:sym typeface="Roboto"/>
            </a:endParaRPr>
          </a:p>
        </p:txBody>
      </p:sp>
      <p:pic>
        <p:nvPicPr>
          <p:cNvPr id="251" name="Google Shape;251;p59"/>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252" name="Google Shape;252;p59"/>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253" name="Google Shape;253;p59"/>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7"/>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Обзор алгоритмов RL</a:t>
            </a:r>
            <a:endParaRPr/>
          </a:p>
        </p:txBody>
      </p:sp>
      <p:sp>
        <p:nvSpPr>
          <p:cNvPr id="410" name="Google Shape;410;p77"/>
          <p:cNvSpPr/>
          <p:nvPr/>
        </p:nvSpPr>
        <p:spPr>
          <a:xfrm>
            <a:off x="4035020" y="1091429"/>
            <a:ext cx="1073960" cy="438214"/>
          </a:xfrm>
          <a:prstGeom prst="roundRect">
            <a:avLst>
              <a:gd name="adj" fmla="val 16667"/>
            </a:avLst>
          </a:prstGeom>
          <a:solidFill>
            <a:srgbClr val="BAF8FF"/>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RL Algorithms</a:t>
            </a:r>
            <a:endParaRPr/>
          </a:p>
        </p:txBody>
      </p:sp>
      <p:sp>
        <p:nvSpPr>
          <p:cNvPr id="411" name="Google Shape;411;p77"/>
          <p:cNvSpPr/>
          <p:nvPr/>
        </p:nvSpPr>
        <p:spPr>
          <a:xfrm>
            <a:off x="1872452" y="1091429"/>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Model-free</a:t>
            </a:r>
            <a:endParaRPr/>
          </a:p>
        </p:txBody>
      </p:sp>
      <p:sp>
        <p:nvSpPr>
          <p:cNvPr id="412" name="Google Shape;412;p77"/>
          <p:cNvSpPr/>
          <p:nvPr/>
        </p:nvSpPr>
        <p:spPr>
          <a:xfrm>
            <a:off x="6197589" y="1091429"/>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Model-based</a:t>
            </a:r>
            <a:endParaRPr/>
          </a:p>
        </p:txBody>
      </p:sp>
      <p:cxnSp>
        <p:nvCxnSpPr>
          <p:cNvPr id="413" name="Google Shape;413;p77"/>
          <p:cNvCxnSpPr>
            <a:stCxn id="410" idx="1"/>
            <a:endCxn id="411" idx="3"/>
          </p:cNvCxnSpPr>
          <p:nvPr/>
        </p:nvCxnSpPr>
        <p:spPr>
          <a:xfrm rot="10800000">
            <a:off x="2946320" y="1310536"/>
            <a:ext cx="1088700" cy="0"/>
          </a:xfrm>
          <a:prstGeom prst="straightConnector1">
            <a:avLst/>
          </a:prstGeom>
          <a:noFill/>
          <a:ln w="9525" cap="flat" cmpd="sng">
            <a:solidFill>
              <a:schemeClr val="dk1"/>
            </a:solidFill>
            <a:prstDash val="solid"/>
            <a:round/>
            <a:headEnd type="none" w="sm" len="sm"/>
            <a:tailEnd type="triangle" w="med" len="med"/>
          </a:ln>
        </p:spPr>
      </p:cxnSp>
      <p:cxnSp>
        <p:nvCxnSpPr>
          <p:cNvPr id="414" name="Google Shape;414;p77"/>
          <p:cNvCxnSpPr>
            <a:stCxn id="410" idx="3"/>
            <a:endCxn id="412" idx="1"/>
          </p:cNvCxnSpPr>
          <p:nvPr/>
        </p:nvCxnSpPr>
        <p:spPr>
          <a:xfrm>
            <a:off x="5108980" y="1310536"/>
            <a:ext cx="1088700" cy="0"/>
          </a:xfrm>
          <a:prstGeom prst="straightConnector1">
            <a:avLst/>
          </a:prstGeom>
          <a:noFill/>
          <a:ln w="9525" cap="flat" cmpd="sng">
            <a:solidFill>
              <a:schemeClr val="dk1"/>
            </a:solidFill>
            <a:prstDash val="solid"/>
            <a:round/>
            <a:headEnd type="none" w="sm" len="sm"/>
            <a:tailEnd type="triangle" w="med" len="med"/>
          </a:ln>
        </p:spPr>
      </p:cxnSp>
      <p:sp>
        <p:nvSpPr>
          <p:cNvPr id="415" name="Google Shape;415;p77"/>
          <p:cNvSpPr/>
          <p:nvPr/>
        </p:nvSpPr>
        <p:spPr>
          <a:xfrm>
            <a:off x="1200458" y="1756023"/>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Policy Optimization</a:t>
            </a:r>
            <a:endParaRPr/>
          </a:p>
        </p:txBody>
      </p:sp>
      <p:sp>
        <p:nvSpPr>
          <p:cNvPr id="416" name="Google Shape;416;p77"/>
          <p:cNvSpPr/>
          <p:nvPr/>
        </p:nvSpPr>
        <p:spPr>
          <a:xfrm>
            <a:off x="2438721" y="1756023"/>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Q-Learning</a:t>
            </a:r>
            <a:endParaRPr/>
          </a:p>
        </p:txBody>
      </p:sp>
      <p:cxnSp>
        <p:nvCxnSpPr>
          <p:cNvPr id="417" name="Google Shape;417;p77"/>
          <p:cNvCxnSpPr>
            <a:stCxn id="411" idx="2"/>
            <a:endCxn id="415" idx="0"/>
          </p:cNvCxnSpPr>
          <p:nvPr/>
        </p:nvCxnSpPr>
        <p:spPr>
          <a:xfrm rot="5400000">
            <a:off x="1960182" y="1306893"/>
            <a:ext cx="226500" cy="672000"/>
          </a:xfrm>
          <a:prstGeom prst="curvedConnector3">
            <a:avLst>
              <a:gd name="adj1" fmla="val 49974"/>
            </a:avLst>
          </a:prstGeom>
          <a:noFill/>
          <a:ln w="9525" cap="flat" cmpd="sng">
            <a:solidFill>
              <a:schemeClr val="dk1"/>
            </a:solidFill>
            <a:prstDash val="solid"/>
            <a:round/>
            <a:headEnd type="none" w="sm" len="sm"/>
            <a:tailEnd type="triangle" w="med" len="med"/>
          </a:ln>
        </p:spPr>
      </p:cxnSp>
      <p:cxnSp>
        <p:nvCxnSpPr>
          <p:cNvPr id="418" name="Google Shape;418;p77"/>
          <p:cNvCxnSpPr>
            <a:stCxn id="411" idx="2"/>
            <a:endCxn id="416" idx="0"/>
          </p:cNvCxnSpPr>
          <p:nvPr/>
        </p:nvCxnSpPr>
        <p:spPr>
          <a:xfrm rot="-5400000" flipH="1">
            <a:off x="2579382" y="1359693"/>
            <a:ext cx="226500" cy="566400"/>
          </a:xfrm>
          <a:prstGeom prst="curvedConnector3">
            <a:avLst>
              <a:gd name="adj1" fmla="val 49973"/>
            </a:avLst>
          </a:prstGeom>
          <a:noFill/>
          <a:ln w="9525" cap="flat" cmpd="sng">
            <a:solidFill>
              <a:schemeClr val="dk1"/>
            </a:solidFill>
            <a:prstDash val="solid"/>
            <a:round/>
            <a:headEnd type="none" w="sm" len="sm"/>
            <a:tailEnd type="triangle" w="med" len="med"/>
          </a:ln>
        </p:spPr>
      </p:cxnSp>
      <p:sp>
        <p:nvSpPr>
          <p:cNvPr id="419" name="Google Shape;419;p77"/>
          <p:cNvSpPr/>
          <p:nvPr/>
        </p:nvSpPr>
        <p:spPr>
          <a:xfrm>
            <a:off x="5555996" y="1756023"/>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Learn Model</a:t>
            </a:r>
            <a:endParaRPr/>
          </a:p>
        </p:txBody>
      </p:sp>
      <p:sp>
        <p:nvSpPr>
          <p:cNvPr id="420" name="Google Shape;420;p77"/>
          <p:cNvSpPr/>
          <p:nvPr/>
        </p:nvSpPr>
        <p:spPr>
          <a:xfrm>
            <a:off x="6794537" y="1756023"/>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Given Model</a:t>
            </a:r>
            <a:endParaRPr/>
          </a:p>
        </p:txBody>
      </p:sp>
      <p:cxnSp>
        <p:nvCxnSpPr>
          <p:cNvPr id="421" name="Google Shape;421;p77"/>
          <p:cNvCxnSpPr>
            <a:stCxn id="412" idx="2"/>
            <a:endCxn id="420" idx="0"/>
          </p:cNvCxnSpPr>
          <p:nvPr/>
        </p:nvCxnSpPr>
        <p:spPr>
          <a:xfrm rot="-5400000" flipH="1">
            <a:off x="6919819" y="1344393"/>
            <a:ext cx="226500" cy="597000"/>
          </a:xfrm>
          <a:prstGeom prst="curvedConnector3">
            <a:avLst>
              <a:gd name="adj1" fmla="val 49974"/>
            </a:avLst>
          </a:prstGeom>
          <a:noFill/>
          <a:ln w="9525" cap="flat" cmpd="sng">
            <a:solidFill>
              <a:schemeClr val="dk1"/>
            </a:solidFill>
            <a:prstDash val="solid"/>
            <a:round/>
            <a:headEnd type="none" w="sm" len="sm"/>
            <a:tailEnd type="triangle" w="med" len="med"/>
          </a:ln>
        </p:spPr>
      </p:cxnSp>
      <p:cxnSp>
        <p:nvCxnSpPr>
          <p:cNvPr id="422" name="Google Shape;422;p77"/>
          <p:cNvCxnSpPr>
            <a:stCxn id="412" idx="2"/>
            <a:endCxn id="419" idx="0"/>
          </p:cNvCxnSpPr>
          <p:nvPr/>
        </p:nvCxnSpPr>
        <p:spPr>
          <a:xfrm rot="5400000">
            <a:off x="6300469" y="1322043"/>
            <a:ext cx="226500" cy="641700"/>
          </a:xfrm>
          <a:prstGeom prst="curvedConnector3">
            <a:avLst>
              <a:gd name="adj1" fmla="val 49974"/>
            </a:avLst>
          </a:prstGeom>
          <a:noFill/>
          <a:ln w="9525" cap="flat" cmpd="sng">
            <a:solidFill>
              <a:schemeClr val="dk1"/>
            </a:solidFill>
            <a:prstDash val="solid"/>
            <a:round/>
            <a:headEnd type="none" w="sm" len="sm"/>
            <a:tailEnd type="triangle" w="med" len="med"/>
          </a:ln>
        </p:spPr>
      </p:cxnSp>
      <p:sp>
        <p:nvSpPr>
          <p:cNvPr id="423" name="Google Shape;423;p77"/>
          <p:cNvSpPr/>
          <p:nvPr/>
        </p:nvSpPr>
        <p:spPr>
          <a:xfrm>
            <a:off x="547297" y="2914110"/>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A2C / A3C</a:t>
            </a:r>
            <a:endParaRPr/>
          </a:p>
        </p:txBody>
      </p:sp>
      <p:sp>
        <p:nvSpPr>
          <p:cNvPr id="424" name="Google Shape;424;p77"/>
          <p:cNvSpPr/>
          <p:nvPr/>
        </p:nvSpPr>
        <p:spPr>
          <a:xfrm>
            <a:off x="547297" y="3260880"/>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PPO</a:t>
            </a:r>
            <a:endParaRPr/>
          </a:p>
        </p:txBody>
      </p:sp>
      <p:sp>
        <p:nvSpPr>
          <p:cNvPr id="425" name="Google Shape;425;p77"/>
          <p:cNvSpPr/>
          <p:nvPr/>
        </p:nvSpPr>
        <p:spPr>
          <a:xfrm>
            <a:off x="547297" y="3610354"/>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TRPO</a:t>
            </a:r>
            <a:endParaRPr/>
          </a:p>
        </p:txBody>
      </p:sp>
      <p:sp>
        <p:nvSpPr>
          <p:cNvPr id="426" name="Google Shape;426;p77"/>
          <p:cNvSpPr/>
          <p:nvPr/>
        </p:nvSpPr>
        <p:spPr>
          <a:xfrm>
            <a:off x="547297" y="2543969"/>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DDPG</a:t>
            </a:r>
            <a:endParaRPr/>
          </a:p>
        </p:txBody>
      </p:sp>
      <p:sp>
        <p:nvSpPr>
          <p:cNvPr id="427" name="Google Shape;427;p77"/>
          <p:cNvSpPr/>
          <p:nvPr/>
        </p:nvSpPr>
        <p:spPr>
          <a:xfrm>
            <a:off x="1966738" y="3119684"/>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TD3</a:t>
            </a:r>
            <a:endParaRPr/>
          </a:p>
        </p:txBody>
      </p:sp>
      <p:sp>
        <p:nvSpPr>
          <p:cNvPr id="428" name="Google Shape;428;p77"/>
          <p:cNvSpPr/>
          <p:nvPr/>
        </p:nvSpPr>
        <p:spPr>
          <a:xfrm>
            <a:off x="1966738" y="3468493"/>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SAC</a:t>
            </a:r>
            <a:endParaRPr/>
          </a:p>
        </p:txBody>
      </p:sp>
      <p:sp>
        <p:nvSpPr>
          <p:cNvPr id="429" name="Google Shape;429;p77"/>
          <p:cNvSpPr/>
          <p:nvPr/>
        </p:nvSpPr>
        <p:spPr>
          <a:xfrm>
            <a:off x="3264137" y="2569068"/>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DQN</a:t>
            </a:r>
            <a:endParaRPr/>
          </a:p>
        </p:txBody>
      </p:sp>
      <p:sp>
        <p:nvSpPr>
          <p:cNvPr id="430" name="Google Shape;430;p77"/>
          <p:cNvSpPr/>
          <p:nvPr/>
        </p:nvSpPr>
        <p:spPr>
          <a:xfrm>
            <a:off x="3264137" y="2914463"/>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C51</a:t>
            </a:r>
            <a:endParaRPr/>
          </a:p>
        </p:txBody>
      </p:sp>
      <p:sp>
        <p:nvSpPr>
          <p:cNvPr id="431" name="Google Shape;431;p77"/>
          <p:cNvSpPr/>
          <p:nvPr/>
        </p:nvSpPr>
        <p:spPr>
          <a:xfrm>
            <a:off x="3264137" y="3267445"/>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QR-DQN</a:t>
            </a:r>
            <a:endParaRPr/>
          </a:p>
        </p:txBody>
      </p:sp>
      <p:sp>
        <p:nvSpPr>
          <p:cNvPr id="432" name="Google Shape;432;p77"/>
          <p:cNvSpPr/>
          <p:nvPr/>
        </p:nvSpPr>
        <p:spPr>
          <a:xfrm>
            <a:off x="3264137" y="3610354"/>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HER</a:t>
            </a:r>
            <a:endParaRPr/>
          </a:p>
        </p:txBody>
      </p:sp>
      <p:cxnSp>
        <p:nvCxnSpPr>
          <p:cNvPr id="433" name="Google Shape;433;p77"/>
          <p:cNvCxnSpPr>
            <a:stCxn id="415" idx="2"/>
            <a:endCxn id="426" idx="3"/>
          </p:cNvCxnSpPr>
          <p:nvPr/>
        </p:nvCxnSpPr>
        <p:spPr>
          <a:xfrm rot="5400000">
            <a:off x="1351488" y="2299987"/>
            <a:ext cx="491700" cy="280200"/>
          </a:xfrm>
          <a:prstGeom prst="bentConnector2">
            <a:avLst/>
          </a:prstGeom>
          <a:noFill/>
          <a:ln w="9525" cap="flat" cmpd="sng">
            <a:solidFill>
              <a:srgbClr val="3B7FF2"/>
            </a:solidFill>
            <a:prstDash val="solid"/>
            <a:round/>
            <a:headEnd type="none" w="sm" len="sm"/>
            <a:tailEnd type="triangle" w="med" len="med"/>
          </a:ln>
        </p:spPr>
      </p:cxnSp>
      <p:cxnSp>
        <p:nvCxnSpPr>
          <p:cNvPr id="434" name="Google Shape;434;p77"/>
          <p:cNvCxnSpPr>
            <a:stCxn id="415" idx="2"/>
            <a:endCxn id="423" idx="3"/>
          </p:cNvCxnSpPr>
          <p:nvPr/>
        </p:nvCxnSpPr>
        <p:spPr>
          <a:xfrm rot="5400000">
            <a:off x="1166538" y="2484937"/>
            <a:ext cx="861600" cy="280200"/>
          </a:xfrm>
          <a:prstGeom prst="bentConnector2">
            <a:avLst/>
          </a:prstGeom>
          <a:noFill/>
          <a:ln w="9525" cap="flat" cmpd="sng">
            <a:solidFill>
              <a:srgbClr val="3B7FF2"/>
            </a:solidFill>
            <a:prstDash val="solid"/>
            <a:round/>
            <a:headEnd type="none" w="sm" len="sm"/>
            <a:tailEnd type="triangle" w="med" len="med"/>
          </a:ln>
        </p:spPr>
      </p:cxnSp>
      <p:cxnSp>
        <p:nvCxnSpPr>
          <p:cNvPr id="435" name="Google Shape;435;p77"/>
          <p:cNvCxnSpPr>
            <a:stCxn id="415" idx="2"/>
            <a:endCxn id="424" idx="3"/>
          </p:cNvCxnSpPr>
          <p:nvPr/>
        </p:nvCxnSpPr>
        <p:spPr>
          <a:xfrm rot="5400000">
            <a:off x="993138" y="2658337"/>
            <a:ext cx="1208400" cy="280200"/>
          </a:xfrm>
          <a:prstGeom prst="bentConnector2">
            <a:avLst/>
          </a:prstGeom>
          <a:noFill/>
          <a:ln w="9525" cap="flat" cmpd="sng">
            <a:solidFill>
              <a:srgbClr val="3B7FF2"/>
            </a:solidFill>
            <a:prstDash val="solid"/>
            <a:round/>
            <a:headEnd type="none" w="sm" len="sm"/>
            <a:tailEnd type="triangle" w="med" len="med"/>
          </a:ln>
        </p:spPr>
      </p:cxnSp>
      <p:cxnSp>
        <p:nvCxnSpPr>
          <p:cNvPr id="436" name="Google Shape;436;p77"/>
          <p:cNvCxnSpPr>
            <a:stCxn id="415" idx="2"/>
            <a:endCxn id="425" idx="3"/>
          </p:cNvCxnSpPr>
          <p:nvPr/>
        </p:nvCxnSpPr>
        <p:spPr>
          <a:xfrm rot="5400000">
            <a:off x="818388" y="2833087"/>
            <a:ext cx="1557900" cy="280200"/>
          </a:xfrm>
          <a:prstGeom prst="bentConnector2">
            <a:avLst/>
          </a:prstGeom>
          <a:noFill/>
          <a:ln w="9525" cap="flat" cmpd="sng">
            <a:solidFill>
              <a:srgbClr val="3B7FF2"/>
            </a:solidFill>
            <a:prstDash val="solid"/>
            <a:round/>
            <a:headEnd type="none" w="sm" len="sm"/>
            <a:tailEnd type="triangle" w="med" len="med"/>
          </a:ln>
        </p:spPr>
      </p:cxnSp>
      <p:sp>
        <p:nvSpPr>
          <p:cNvPr id="437" name="Google Shape;437;p77"/>
          <p:cNvSpPr/>
          <p:nvPr/>
        </p:nvSpPr>
        <p:spPr>
          <a:xfrm>
            <a:off x="5023201" y="2562521"/>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World Models</a:t>
            </a:r>
            <a:endParaRPr/>
          </a:p>
        </p:txBody>
      </p:sp>
      <p:sp>
        <p:nvSpPr>
          <p:cNvPr id="438" name="Google Shape;438;p77"/>
          <p:cNvSpPr/>
          <p:nvPr/>
        </p:nvSpPr>
        <p:spPr>
          <a:xfrm>
            <a:off x="5023201" y="2907916"/>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I2A</a:t>
            </a:r>
            <a:endParaRPr/>
          </a:p>
        </p:txBody>
      </p:sp>
      <p:sp>
        <p:nvSpPr>
          <p:cNvPr id="439" name="Google Shape;439;p77"/>
          <p:cNvSpPr/>
          <p:nvPr/>
        </p:nvSpPr>
        <p:spPr>
          <a:xfrm>
            <a:off x="5023201" y="3260898"/>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MBMF</a:t>
            </a:r>
            <a:endParaRPr/>
          </a:p>
        </p:txBody>
      </p:sp>
      <p:sp>
        <p:nvSpPr>
          <p:cNvPr id="440" name="Google Shape;440;p77"/>
          <p:cNvSpPr/>
          <p:nvPr/>
        </p:nvSpPr>
        <p:spPr>
          <a:xfrm>
            <a:off x="5023201" y="3603807"/>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MBVE</a:t>
            </a:r>
            <a:endParaRPr/>
          </a:p>
        </p:txBody>
      </p:sp>
      <p:sp>
        <p:nvSpPr>
          <p:cNvPr id="441" name="Google Shape;441;p77"/>
          <p:cNvSpPr/>
          <p:nvPr/>
        </p:nvSpPr>
        <p:spPr>
          <a:xfrm>
            <a:off x="5023201" y="3946716"/>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AlphaZero</a:t>
            </a:r>
            <a:endParaRPr/>
          </a:p>
        </p:txBody>
      </p:sp>
      <p:sp>
        <p:nvSpPr>
          <p:cNvPr id="442" name="Google Shape;442;p77"/>
          <p:cNvSpPr/>
          <p:nvPr/>
        </p:nvSpPr>
        <p:spPr>
          <a:xfrm>
            <a:off x="7478109" y="2562521"/>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DP</a:t>
            </a:r>
            <a:endParaRPr/>
          </a:p>
        </p:txBody>
      </p:sp>
      <p:sp>
        <p:nvSpPr>
          <p:cNvPr id="443" name="Google Shape;443;p77"/>
          <p:cNvSpPr/>
          <p:nvPr/>
        </p:nvSpPr>
        <p:spPr>
          <a:xfrm>
            <a:off x="7478109" y="2907916"/>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LQR</a:t>
            </a:r>
            <a:endParaRPr/>
          </a:p>
        </p:txBody>
      </p:sp>
      <p:sp>
        <p:nvSpPr>
          <p:cNvPr id="444" name="Google Shape;444;p77"/>
          <p:cNvSpPr/>
          <p:nvPr/>
        </p:nvSpPr>
        <p:spPr>
          <a:xfrm>
            <a:off x="7478109" y="3260898"/>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MPC</a:t>
            </a:r>
            <a:endParaRPr/>
          </a:p>
        </p:txBody>
      </p:sp>
      <p:sp>
        <p:nvSpPr>
          <p:cNvPr id="445" name="Google Shape;445;p77"/>
          <p:cNvSpPr/>
          <p:nvPr/>
        </p:nvSpPr>
        <p:spPr>
          <a:xfrm>
            <a:off x="7478109" y="3603807"/>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MCTS</a:t>
            </a:r>
            <a:endParaRPr/>
          </a:p>
        </p:txBody>
      </p:sp>
      <p:sp>
        <p:nvSpPr>
          <p:cNvPr id="446" name="Google Shape;446;p77"/>
          <p:cNvSpPr/>
          <p:nvPr/>
        </p:nvSpPr>
        <p:spPr>
          <a:xfrm>
            <a:off x="7478109" y="3956367"/>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BOMB</a:t>
            </a:r>
            <a:endParaRPr/>
          </a:p>
        </p:txBody>
      </p:sp>
      <p:sp>
        <p:nvSpPr>
          <p:cNvPr id="447" name="Google Shape;447;p77"/>
          <p:cNvSpPr/>
          <p:nvPr/>
        </p:nvSpPr>
        <p:spPr>
          <a:xfrm>
            <a:off x="5023201" y="4289625"/>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CEPO</a:t>
            </a:r>
            <a:endParaRPr sz="800" b="0" i="0" u="none" strike="noStrike" cap="none">
              <a:solidFill>
                <a:schemeClr val="dk1"/>
              </a:solidFill>
              <a:latin typeface="Arial"/>
              <a:ea typeface="Arial"/>
              <a:cs typeface="Arial"/>
              <a:sym typeface="Arial"/>
            </a:endParaRPr>
          </a:p>
        </p:txBody>
      </p:sp>
      <p:cxnSp>
        <p:nvCxnSpPr>
          <p:cNvPr id="448" name="Google Shape;448;p77"/>
          <p:cNvCxnSpPr>
            <a:stCxn id="419" idx="2"/>
            <a:endCxn id="437" idx="3"/>
          </p:cNvCxnSpPr>
          <p:nvPr/>
        </p:nvCxnSpPr>
        <p:spPr>
          <a:xfrm rot="5400000">
            <a:off x="5758026" y="2369287"/>
            <a:ext cx="510000" cy="159900"/>
          </a:xfrm>
          <a:prstGeom prst="bentConnector2">
            <a:avLst/>
          </a:prstGeom>
          <a:noFill/>
          <a:ln w="9525" cap="flat" cmpd="sng">
            <a:solidFill>
              <a:srgbClr val="3B7FF2"/>
            </a:solidFill>
            <a:prstDash val="solid"/>
            <a:round/>
            <a:headEnd type="none" w="sm" len="sm"/>
            <a:tailEnd type="triangle" w="med" len="med"/>
          </a:ln>
        </p:spPr>
      </p:cxnSp>
      <p:cxnSp>
        <p:nvCxnSpPr>
          <p:cNvPr id="449" name="Google Shape;449;p77"/>
          <p:cNvCxnSpPr>
            <a:stCxn id="419" idx="2"/>
            <a:endCxn id="438" idx="3"/>
          </p:cNvCxnSpPr>
          <p:nvPr/>
        </p:nvCxnSpPr>
        <p:spPr>
          <a:xfrm rot="5400000">
            <a:off x="5585226" y="2542087"/>
            <a:ext cx="855600" cy="159900"/>
          </a:xfrm>
          <a:prstGeom prst="bentConnector2">
            <a:avLst/>
          </a:prstGeom>
          <a:noFill/>
          <a:ln w="9525" cap="flat" cmpd="sng">
            <a:solidFill>
              <a:srgbClr val="3B7FF2"/>
            </a:solidFill>
            <a:prstDash val="solid"/>
            <a:round/>
            <a:headEnd type="none" w="sm" len="sm"/>
            <a:tailEnd type="triangle" w="med" len="med"/>
          </a:ln>
        </p:spPr>
      </p:cxnSp>
      <p:cxnSp>
        <p:nvCxnSpPr>
          <p:cNvPr id="450" name="Google Shape;450;p77"/>
          <p:cNvCxnSpPr>
            <a:stCxn id="419" idx="2"/>
            <a:endCxn id="439" idx="3"/>
          </p:cNvCxnSpPr>
          <p:nvPr/>
        </p:nvCxnSpPr>
        <p:spPr>
          <a:xfrm rot="5400000">
            <a:off x="5408826" y="2718487"/>
            <a:ext cx="1208400" cy="159900"/>
          </a:xfrm>
          <a:prstGeom prst="bentConnector2">
            <a:avLst/>
          </a:prstGeom>
          <a:noFill/>
          <a:ln w="9525" cap="flat" cmpd="sng">
            <a:solidFill>
              <a:srgbClr val="3B7FF2"/>
            </a:solidFill>
            <a:prstDash val="solid"/>
            <a:round/>
            <a:headEnd type="none" w="sm" len="sm"/>
            <a:tailEnd type="triangle" w="med" len="med"/>
          </a:ln>
        </p:spPr>
      </p:cxnSp>
      <p:cxnSp>
        <p:nvCxnSpPr>
          <p:cNvPr id="451" name="Google Shape;451;p77"/>
          <p:cNvCxnSpPr>
            <a:stCxn id="419" idx="2"/>
            <a:endCxn id="440" idx="3"/>
          </p:cNvCxnSpPr>
          <p:nvPr/>
        </p:nvCxnSpPr>
        <p:spPr>
          <a:xfrm rot="5400000">
            <a:off x="5237376" y="2889937"/>
            <a:ext cx="1551300" cy="159900"/>
          </a:xfrm>
          <a:prstGeom prst="bentConnector2">
            <a:avLst/>
          </a:prstGeom>
          <a:noFill/>
          <a:ln w="9525" cap="flat" cmpd="sng">
            <a:solidFill>
              <a:srgbClr val="3B7FF2"/>
            </a:solidFill>
            <a:prstDash val="solid"/>
            <a:round/>
            <a:headEnd type="none" w="sm" len="sm"/>
            <a:tailEnd type="triangle" w="med" len="med"/>
          </a:ln>
        </p:spPr>
      </p:cxnSp>
      <p:cxnSp>
        <p:nvCxnSpPr>
          <p:cNvPr id="452" name="Google Shape;452;p77"/>
          <p:cNvCxnSpPr>
            <a:stCxn id="419" idx="2"/>
            <a:endCxn id="441" idx="3"/>
          </p:cNvCxnSpPr>
          <p:nvPr/>
        </p:nvCxnSpPr>
        <p:spPr>
          <a:xfrm rot="5400000">
            <a:off x="5065926" y="3061387"/>
            <a:ext cx="1894200" cy="159900"/>
          </a:xfrm>
          <a:prstGeom prst="bentConnector2">
            <a:avLst/>
          </a:prstGeom>
          <a:noFill/>
          <a:ln w="9525" cap="flat" cmpd="sng">
            <a:solidFill>
              <a:srgbClr val="3B7FF2"/>
            </a:solidFill>
            <a:prstDash val="solid"/>
            <a:round/>
            <a:headEnd type="none" w="sm" len="sm"/>
            <a:tailEnd type="triangle" w="med" len="med"/>
          </a:ln>
        </p:spPr>
      </p:cxnSp>
      <p:cxnSp>
        <p:nvCxnSpPr>
          <p:cNvPr id="453" name="Google Shape;453;p77"/>
          <p:cNvCxnSpPr>
            <a:stCxn id="419" idx="2"/>
            <a:endCxn id="447" idx="3"/>
          </p:cNvCxnSpPr>
          <p:nvPr/>
        </p:nvCxnSpPr>
        <p:spPr>
          <a:xfrm rot="5400000">
            <a:off x="4894476" y="3232837"/>
            <a:ext cx="2237100" cy="159900"/>
          </a:xfrm>
          <a:prstGeom prst="bentConnector2">
            <a:avLst/>
          </a:prstGeom>
          <a:noFill/>
          <a:ln w="9525" cap="flat" cmpd="sng">
            <a:solidFill>
              <a:srgbClr val="3B7FF2"/>
            </a:solidFill>
            <a:prstDash val="solid"/>
            <a:round/>
            <a:headEnd type="none" w="sm" len="sm"/>
            <a:tailEnd type="triangle" w="med" len="med"/>
          </a:ln>
        </p:spPr>
      </p:cxnSp>
      <p:cxnSp>
        <p:nvCxnSpPr>
          <p:cNvPr id="454" name="Google Shape;454;p77"/>
          <p:cNvCxnSpPr>
            <a:stCxn id="415" idx="2"/>
            <a:endCxn id="427" idx="1"/>
          </p:cNvCxnSpPr>
          <p:nvPr/>
        </p:nvCxnSpPr>
        <p:spPr>
          <a:xfrm rot="-5400000" flipH="1">
            <a:off x="1318338" y="2613337"/>
            <a:ext cx="1067400" cy="229200"/>
          </a:xfrm>
          <a:prstGeom prst="bentConnector2">
            <a:avLst/>
          </a:prstGeom>
          <a:noFill/>
          <a:ln w="9525" cap="flat" cmpd="sng">
            <a:solidFill>
              <a:srgbClr val="3B7FF2"/>
            </a:solidFill>
            <a:prstDash val="solid"/>
            <a:round/>
            <a:headEnd type="none" w="sm" len="sm"/>
            <a:tailEnd type="triangle" w="med" len="med"/>
          </a:ln>
        </p:spPr>
      </p:cxnSp>
      <p:cxnSp>
        <p:nvCxnSpPr>
          <p:cNvPr id="455" name="Google Shape;455;p77"/>
          <p:cNvCxnSpPr>
            <a:stCxn id="415" idx="2"/>
            <a:endCxn id="428" idx="1"/>
          </p:cNvCxnSpPr>
          <p:nvPr/>
        </p:nvCxnSpPr>
        <p:spPr>
          <a:xfrm rot="-5400000" flipH="1">
            <a:off x="1144038" y="2787637"/>
            <a:ext cx="1416000" cy="229200"/>
          </a:xfrm>
          <a:prstGeom prst="bentConnector2">
            <a:avLst/>
          </a:prstGeom>
          <a:noFill/>
          <a:ln w="9525" cap="flat" cmpd="sng">
            <a:solidFill>
              <a:srgbClr val="3B7FF2"/>
            </a:solidFill>
            <a:prstDash val="solid"/>
            <a:round/>
            <a:headEnd type="none" w="sm" len="sm"/>
            <a:tailEnd type="triangle" w="med" len="med"/>
          </a:ln>
        </p:spPr>
      </p:cxnSp>
      <p:cxnSp>
        <p:nvCxnSpPr>
          <p:cNvPr id="456" name="Google Shape;456;p77"/>
          <p:cNvCxnSpPr>
            <a:stCxn id="416" idx="2"/>
            <a:endCxn id="429" idx="1"/>
          </p:cNvCxnSpPr>
          <p:nvPr/>
        </p:nvCxnSpPr>
        <p:spPr>
          <a:xfrm rot="-5400000" flipH="1">
            <a:off x="2861551" y="2308387"/>
            <a:ext cx="516600" cy="288300"/>
          </a:xfrm>
          <a:prstGeom prst="bentConnector2">
            <a:avLst/>
          </a:prstGeom>
          <a:noFill/>
          <a:ln w="9525" cap="flat" cmpd="sng">
            <a:solidFill>
              <a:srgbClr val="3B7FF2"/>
            </a:solidFill>
            <a:prstDash val="solid"/>
            <a:round/>
            <a:headEnd type="none" w="sm" len="sm"/>
            <a:tailEnd type="triangle" w="med" len="med"/>
          </a:ln>
        </p:spPr>
      </p:cxnSp>
      <p:cxnSp>
        <p:nvCxnSpPr>
          <p:cNvPr id="457" name="Google Shape;457;p77"/>
          <p:cNvCxnSpPr>
            <a:stCxn id="416" idx="2"/>
            <a:endCxn id="430" idx="1"/>
          </p:cNvCxnSpPr>
          <p:nvPr/>
        </p:nvCxnSpPr>
        <p:spPr>
          <a:xfrm rot="-5400000" flipH="1">
            <a:off x="2688751" y="2481187"/>
            <a:ext cx="862200" cy="288300"/>
          </a:xfrm>
          <a:prstGeom prst="bentConnector2">
            <a:avLst/>
          </a:prstGeom>
          <a:noFill/>
          <a:ln w="9525" cap="flat" cmpd="sng">
            <a:solidFill>
              <a:srgbClr val="3B7FF2"/>
            </a:solidFill>
            <a:prstDash val="solid"/>
            <a:round/>
            <a:headEnd type="none" w="sm" len="sm"/>
            <a:tailEnd type="triangle" w="med" len="med"/>
          </a:ln>
        </p:spPr>
      </p:cxnSp>
      <p:cxnSp>
        <p:nvCxnSpPr>
          <p:cNvPr id="458" name="Google Shape;458;p77"/>
          <p:cNvCxnSpPr>
            <a:stCxn id="416" idx="2"/>
            <a:endCxn id="431" idx="1"/>
          </p:cNvCxnSpPr>
          <p:nvPr/>
        </p:nvCxnSpPr>
        <p:spPr>
          <a:xfrm rot="-5400000" flipH="1">
            <a:off x="2512351" y="2657587"/>
            <a:ext cx="1215000" cy="288300"/>
          </a:xfrm>
          <a:prstGeom prst="bentConnector2">
            <a:avLst/>
          </a:prstGeom>
          <a:noFill/>
          <a:ln w="9525" cap="flat" cmpd="sng">
            <a:solidFill>
              <a:srgbClr val="3B7FF2"/>
            </a:solidFill>
            <a:prstDash val="solid"/>
            <a:round/>
            <a:headEnd type="none" w="sm" len="sm"/>
            <a:tailEnd type="triangle" w="med" len="med"/>
          </a:ln>
        </p:spPr>
      </p:cxnSp>
      <p:cxnSp>
        <p:nvCxnSpPr>
          <p:cNvPr id="459" name="Google Shape;459;p77"/>
          <p:cNvCxnSpPr>
            <a:stCxn id="416" idx="2"/>
            <a:endCxn id="432" idx="1"/>
          </p:cNvCxnSpPr>
          <p:nvPr/>
        </p:nvCxnSpPr>
        <p:spPr>
          <a:xfrm rot="-5400000" flipH="1">
            <a:off x="2340901" y="2829037"/>
            <a:ext cx="1557900" cy="288300"/>
          </a:xfrm>
          <a:prstGeom prst="bentConnector2">
            <a:avLst/>
          </a:prstGeom>
          <a:noFill/>
          <a:ln w="9525" cap="flat" cmpd="sng">
            <a:solidFill>
              <a:srgbClr val="3B7FF2"/>
            </a:solidFill>
            <a:prstDash val="solid"/>
            <a:round/>
            <a:headEnd type="none" w="sm" len="sm"/>
            <a:tailEnd type="triangle" w="med" len="med"/>
          </a:ln>
        </p:spPr>
      </p:cxnSp>
      <p:cxnSp>
        <p:nvCxnSpPr>
          <p:cNvPr id="460" name="Google Shape;460;p77"/>
          <p:cNvCxnSpPr>
            <a:stCxn id="420" idx="2"/>
            <a:endCxn id="442" idx="1"/>
          </p:cNvCxnSpPr>
          <p:nvPr/>
        </p:nvCxnSpPr>
        <p:spPr>
          <a:xfrm rot="-5400000" flipH="1">
            <a:off x="7149867" y="2375887"/>
            <a:ext cx="510000" cy="146700"/>
          </a:xfrm>
          <a:prstGeom prst="bentConnector2">
            <a:avLst/>
          </a:prstGeom>
          <a:noFill/>
          <a:ln w="9525" cap="flat" cmpd="sng">
            <a:solidFill>
              <a:srgbClr val="3B7FF2"/>
            </a:solidFill>
            <a:prstDash val="solid"/>
            <a:round/>
            <a:headEnd type="none" w="sm" len="sm"/>
            <a:tailEnd type="triangle" w="med" len="med"/>
          </a:ln>
        </p:spPr>
      </p:cxnSp>
      <p:cxnSp>
        <p:nvCxnSpPr>
          <p:cNvPr id="461" name="Google Shape;461;p77"/>
          <p:cNvCxnSpPr>
            <a:stCxn id="420" idx="2"/>
            <a:endCxn id="443" idx="1"/>
          </p:cNvCxnSpPr>
          <p:nvPr/>
        </p:nvCxnSpPr>
        <p:spPr>
          <a:xfrm rot="-5400000" flipH="1">
            <a:off x="6977067" y="2548687"/>
            <a:ext cx="855600" cy="146700"/>
          </a:xfrm>
          <a:prstGeom prst="bentConnector2">
            <a:avLst/>
          </a:prstGeom>
          <a:noFill/>
          <a:ln w="9525" cap="flat" cmpd="sng">
            <a:solidFill>
              <a:srgbClr val="3B7FF2"/>
            </a:solidFill>
            <a:prstDash val="solid"/>
            <a:round/>
            <a:headEnd type="none" w="sm" len="sm"/>
            <a:tailEnd type="triangle" w="med" len="med"/>
          </a:ln>
        </p:spPr>
      </p:cxnSp>
      <p:cxnSp>
        <p:nvCxnSpPr>
          <p:cNvPr id="462" name="Google Shape;462;p77"/>
          <p:cNvCxnSpPr>
            <a:stCxn id="420" idx="2"/>
            <a:endCxn id="444" idx="1"/>
          </p:cNvCxnSpPr>
          <p:nvPr/>
        </p:nvCxnSpPr>
        <p:spPr>
          <a:xfrm rot="-5400000" flipH="1">
            <a:off x="6800667" y="2725087"/>
            <a:ext cx="1208400" cy="146700"/>
          </a:xfrm>
          <a:prstGeom prst="bentConnector2">
            <a:avLst/>
          </a:prstGeom>
          <a:noFill/>
          <a:ln w="9525" cap="flat" cmpd="sng">
            <a:solidFill>
              <a:srgbClr val="3B7FF2"/>
            </a:solidFill>
            <a:prstDash val="solid"/>
            <a:round/>
            <a:headEnd type="none" w="sm" len="sm"/>
            <a:tailEnd type="triangle" w="med" len="med"/>
          </a:ln>
        </p:spPr>
      </p:cxnSp>
      <p:cxnSp>
        <p:nvCxnSpPr>
          <p:cNvPr id="463" name="Google Shape;463;p77"/>
          <p:cNvCxnSpPr>
            <a:stCxn id="420" idx="2"/>
            <a:endCxn id="445" idx="1"/>
          </p:cNvCxnSpPr>
          <p:nvPr/>
        </p:nvCxnSpPr>
        <p:spPr>
          <a:xfrm rot="-5400000" flipH="1">
            <a:off x="6629217" y="2896537"/>
            <a:ext cx="1551300" cy="146700"/>
          </a:xfrm>
          <a:prstGeom prst="bentConnector2">
            <a:avLst/>
          </a:prstGeom>
          <a:noFill/>
          <a:ln w="9525" cap="flat" cmpd="sng">
            <a:solidFill>
              <a:srgbClr val="3B7FF2"/>
            </a:solidFill>
            <a:prstDash val="solid"/>
            <a:round/>
            <a:headEnd type="none" w="sm" len="sm"/>
            <a:tailEnd type="triangle" w="med" len="med"/>
          </a:ln>
        </p:spPr>
      </p:cxnSp>
      <p:cxnSp>
        <p:nvCxnSpPr>
          <p:cNvPr id="464" name="Google Shape;464;p77"/>
          <p:cNvCxnSpPr>
            <a:stCxn id="420" idx="2"/>
            <a:endCxn id="446" idx="1"/>
          </p:cNvCxnSpPr>
          <p:nvPr/>
        </p:nvCxnSpPr>
        <p:spPr>
          <a:xfrm rot="-5400000" flipH="1">
            <a:off x="6452817" y="3072937"/>
            <a:ext cx="1904100" cy="146700"/>
          </a:xfrm>
          <a:prstGeom prst="bentConnector2">
            <a:avLst/>
          </a:prstGeom>
          <a:noFill/>
          <a:ln w="9525" cap="flat" cmpd="sng">
            <a:solidFill>
              <a:srgbClr val="3B7FF2"/>
            </a:solidFill>
            <a:prstDash val="solid"/>
            <a:round/>
            <a:headEnd type="none" w="sm" len="sm"/>
            <a:tailEnd type="triangle" w="med" len="med"/>
          </a:ln>
        </p:spPr>
      </p:cxnSp>
      <p:sp>
        <p:nvSpPr>
          <p:cNvPr id="465" name="Google Shape;465;p77"/>
          <p:cNvSpPr/>
          <p:nvPr/>
        </p:nvSpPr>
        <p:spPr>
          <a:xfrm>
            <a:off x="547297" y="3946716"/>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CMA-ES</a:t>
            </a:r>
            <a:endParaRPr sz="800" b="0" i="0" u="none" strike="noStrike" cap="none">
              <a:solidFill>
                <a:schemeClr val="dk1"/>
              </a:solidFill>
              <a:latin typeface="Arial"/>
              <a:ea typeface="Arial"/>
              <a:cs typeface="Arial"/>
              <a:sym typeface="Arial"/>
            </a:endParaRPr>
          </a:p>
        </p:txBody>
      </p:sp>
      <p:sp>
        <p:nvSpPr>
          <p:cNvPr id="466" name="Google Shape;466;p77"/>
          <p:cNvSpPr/>
          <p:nvPr/>
        </p:nvSpPr>
        <p:spPr>
          <a:xfrm>
            <a:off x="1954463" y="3817302"/>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ACKTR</a:t>
            </a:r>
            <a:endParaRPr sz="800" b="0" i="0" u="none" strike="noStrike" cap="none">
              <a:solidFill>
                <a:schemeClr val="dk1"/>
              </a:solidFill>
              <a:latin typeface="Arial"/>
              <a:ea typeface="Arial"/>
              <a:cs typeface="Arial"/>
              <a:sym typeface="Arial"/>
            </a:endParaRPr>
          </a:p>
        </p:txBody>
      </p:sp>
      <p:cxnSp>
        <p:nvCxnSpPr>
          <p:cNvPr id="467" name="Google Shape;467;p77"/>
          <p:cNvCxnSpPr>
            <a:stCxn id="415" idx="2"/>
            <a:endCxn id="465" idx="3"/>
          </p:cNvCxnSpPr>
          <p:nvPr/>
        </p:nvCxnSpPr>
        <p:spPr>
          <a:xfrm rot="5400000">
            <a:off x="650238" y="3001237"/>
            <a:ext cx="1894200" cy="280200"/>
          </a:xfrm>
          <a:prstGeom prst="bentConnector2">
            <a:avLst/>
          </a:prstGeom>
          <a:noFill/>
          <a:ln w="9525" cap="flat" cmpd="sng">
            <a:solidFill>
              <a:srgbClr val="3B7FF2"/>
            </a:solidFill>
            <a:prstDash val="solid"/>
            <a:round/>
            <a:headEnd type="none" w="sm" len="sm"/>
            <a:tailEnd type="triangle" w="med" len="med"/>
          </a:ln>
        </p:spPr>
      </p:cxnSp>
      <p:cxnSp>
        <p:nvCxnSpPr>
          <p:cNvPr id="468" name="Google Shape;468;p77"/>
          <p:cNvCxnSpPr>
            <a:stCxn id="415" idx="2"/>
            <a:endCxn id="466" idx="1"/>
          </p:cNvCxnSpPr>
          <p:nvPr/>
        </p:nvCxnSpPr>
        <p:spPr>
          <a:xfrm rot="-5400000" flipH="1">
            <a:off x="963438" y="2968237"/>
            <a:ext cx="1764900" cy="216900"/>
          </a:xfrm>
          <a:prstGeom prst="bentConnector2">
            <a:avLst/>
          </a:prstGeom>
          <a:noFill/>
          <a:ln w="9525" cap="flat" cmpd="sng">
            <a:solidFill>
              <a:srgbClr val="3B7FF2"/>
            </a:solidFill>
            <a:prstDash val="solid"/>
            <a:round/>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8"/>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Алгоритмы RL на курсе</a:t>
            </a:r>
            <a:endParaRPr/>
          </a:p>
        </p:txBody>
      </p:sp>
      <p:sp>
        <p:nvSpPr>
          <p:cNvPr id="474" name="Google Shape;474;p78"/>
          <p:cNvSpPr/>
          <p:nvPr/>
        </p:nvSpPr>
        <p:spPr>
          <a:xfrm>
            <a:off x="4035020" y="1091429"/>
            <a:ext cx="1073960" cy="438214"/>
          </a:xfrm>
          <a:prstGeom prst="roundRect">
            <a:avLst>
              <a:gd name="adj" fmla="val 16667"/>
            </a:avLst>
          </a:prstGeom>
          <a:solidFill>
            <a:srgbClr val="BAF8FF"/>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RL Algorithms</a:t>
            </a:r>
            <a:endParaRPr/>
          </a:p>
        </p:txBody>
      </p:sp>
      <p:sp>
        <p:nvSpPr>
          <p:cNvPr id="475" name="Google Shape;475;p78"/>
          <p:cNvSpPr/>
          <p:nvPr/>
        </p:nvSpPr>
        <p:spPr>
          <a:xfrm>
            <a:off x="1872452" y="1091429"/>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Model-free</a:t>
            </a:r>
            <a:endParaRPr/>
          </a:p>
        </p:txBody>
      </p:sp>
      <p:sp>
        <p:nvSpPr>
          <p:cNvPr id="476" name="Google Shape;476;p78"/>
          <p:cNvSpPr/>
          <p:nvPr/>
        </p:nvSpPr>
        <p:spPr>
          <a:xfrm>
            <a:off x="6197589" y="1091429"/>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Model-based</a:t>
            </a:r>
            <a:endParaRPr/>
          </a:p>
        </p:txBody>
      </p:sp>
      <p:cxnSp>
        <p:nvCxnSpPr>
          <p:cNvPr id="477" name="Google Shape;477;p78"/>
          <p:cNvCxnSpPr>
            <a:stCxn id="474" idx="1"/>
            <a:endCxn id="475" idx="3"/>
          </p:cNvCxnSpPr>
          <p:nvPr/>
        </p:nvCxnSpPr>
        <p:spPr>
          <a:xfrm rot="10800000">
            <a:off x="2946320" y="1310536"/>
            <a:ext cx="1088700" cy="0"/>
          </a:xfrm>
          <a:prstGeom prst="straightConnector1">
            <a:avLst/>
          </a:prstGeom>
          <a:noFill/>
          <a:ln w="9525" cap="flat" cmpd="sng">
            <a:solidFill>
              <a:schemeClr val="dk1"/>
            </a:solidFill>
            <a:prstDash val="solid"/>
            <a:round/>
            <a:headEnd type="none" w="sm" len="sm"/>
            <a:tailEnd type="triangle" w="med" len="med"/>
          </a:ln>
        </p:spPr>
      </p:cxnSp>
      <p:cxnSp>
        <p:nvCxnSpPr>
          <p:cNvPr id="478" name="Google Shape;478;p78"/>
          <p:cNvCxnSpPr>
            <a:stCxn id="474" idx="3"/>
            <a:endCxn id="476" idx="1"/>
          </p:cNvCxnSpPr>
          <p:nvPr/>
        </p:nvCxnSpPr>
        <p:spPr>
          <a:xfrm>
            <a:off x="5108980" y="1310536"/>
            <a:ext cx="1088700" cy="0"/>
          </a:xfrm>
          <a:prstGeom prst="straightConnector1">
            <a:avLst/>
          </a:prstGeom>
          <a:noFill/>
          <a:ln w="9525" cap="flat" cmpd="sng">
            <a:solidFill>
              <a:schemeClr val="dk1"/>
            </a:solidFill>
            <a:prstDash val="solid"/>
            <a:round/>
            <a:headEnd type="none" w="sm" len="sm"/>
            <a:tailEnd type="triangle" w="med" len="med"/>
          </a:ln>
        </p:spPr>
      </p:cxnSp>
      <p:sp>
        <p:nvSpPr>
          <p:cNvPr id="479" name="Google Shape;479;p78"/>
          <p:cNvSpPr/>
          <p:nvPr/>
        </p:nvSpPr>
        <p:spPr>
          <a:xfrm>
            <a:off x="1200458" y="1756023"/>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Policy Optimization</a:t>
            </a:r>
            <a:endParaRPr/>
          </a:p>
        </p:txBody>
      </p:sp>
      <p:sp>
        <p:nvSpPr>
          <p:cNvPr id="480" name="Google Shape;480;p78"/>
          <p:cNvSpPr/>
          <p:nvPr/>
        </p:nvSpPr>
        <p:spPr>
          <a:xfrm>
            <a:off x="2438721" y="1756023"/>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Q-Learning</a:t>
            </a:r>
            <a:endParaRPr/>
          </a:p>
        </p:txBody>
      </p:sp>
      <p:cxnSp>
        <p:nvCxnSpPr>
          <p:cNvPr id="481" name="Google Shape;481;p78"/>
          <p:cNvCxnSpPr>
            <a:stCxn id="475" idx="2"/>
            <a:endCxn id="479" idx="0"/>
          </p:cNvCxnSpPr>
          <p:nvPr/>
        </p:nvCxnSpPr>
        <p:spPr>
          <a:xfrm rot="5400000">
            <a:off x="1960182" y="1306893"/>
            <a:ext cx="226500" cy="672000"/>
          </a:xfrm>
          <a:prstGeom prst="curvedConnector3">
            <a:avLst>
              <a:gd name="adj1" fmla="val 49974"/>
            </a:avLst>
          </a:prstGeom>
          <a:noFill/>
          <a:ln w="9525" cap="flat" cmpd="sng">
            <a:solidFill>
              <a:schemeClr val="dk1"/>
            </a:solidFill>
            <a:prstDash val="solid"/>
            <a:round/>
            <a:headEnd type="none" w="sm" len="sm"/>
            <a:tailEnd type="triangle" w="med" len="med"/>
          </a:ln>
        </p:spPr>
      </p:cxnSp>
      <p:cxnSp>
        <p:nvCxnSpPr>
          <p:cNvPr id="482" name="Google Shape;482;p78"/>
          <p:cNvCxnSpPr>
            <a:stCxn id="475" idx="2"/>
            <a:endCxn id="480" idx="0"/>
          </p:cNvCxnSpPr>
          <p:nvPr/>
        </p:nvCxnSpPr>
        <p:spPr>
          <a:xfrm rot="-5400000" flipH="1">
            <a:off x="2579382" y="1359693"/>
            <a:ext cx="226500" cy="566400"/>
          </a:xfrm>
          <a:prstGeom prst="curvedConnector3">
            <a:avLst>
              <a:gd name="adj1" fmla="val 49973"/>
            </a:avLst>
          </a:prstGeom>
          <a:noFill/>
          <a:ln w="9525" cap="flat" cmpd="sng">
            <a:solidFill>
              <a:schemeClr val="dk1"/>
            </a:solidFill>
            <a:prstDash val="solid"/>
            <a:round/>
            <a:headEnd type="none" w="sm" len="sm"/>
            <a:tailEnd type="triangle" w="med" len="med"/>
          </a:ln>
        </p:spPr>
      </p:cxnSp>
      <p:sp>
        <p:nvSpPr>
          <p:cNvPr id="483" name="Google Shape;483;p78"/>
          <p:cNvSpPr/>
          <p:nvPr/>
        </p:nvSpPr>
        <p:spPr>
          <a:xfrm>
            <a:off x="5555996" y="1756023"/>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Learn Model</a:t>
            </a:r>
            <a:endParaRPr/>
          </a:p>
        </p:txBody>
      </p:sp>
      <p:sp>
        <p:nvSpPr>
          <p:cNvPr id="484" name="Google Shape;484;p78"/>
          <p:cNvSpPr/>
          <p:nvPr/>
        </p:nvSpPr>
        <p:spPr>
          <a:xfrm>
            <a:off x="6794537" y="1756023"/>
            <a:ext cx="1073960" cy="438214"/>
          </a:xfrm>
          <a:prstGeom prst="roundRect">
            <a:avLst>
              <a:gd name="adj" fmla="val 16667"/>
            </a:avLst>
          </a:prstGeom>
          <a:solidFill>
            <a:srgbClr val="FEEDD8"/>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1000" b="0" i="0" u="none" strike="noStrike" cap="none">
                <a:solidFill>
                  <a:schemeClr val="dk1"/>
                </a:solidFill>
                <a:latin typeface="Arial"/>
                <a:ea typeface="Arial"/>
                <a:cs typeface="Arial"/>
                <a:sym typeface="Arial"/>
              </a:rPr>
              <a:t>Given Model</a:t>
            </a:r>
            <a:endParaRPr/>
          </a:p>
        </p:txBody>
      </p:sp>
      <p:cxnSp>
        <p:nvCxnSpPr>
          <p:cNvPr id="485" name="Google Shape;485;p78"/>
          <p:cNvCxnSpPr>
            <a:stCxn id="476" idx="2"/>
            <a:endCxn id="484" idx="0"/>
          </p:cNvCxnSpPr>
          <p:nvPr/>
        </p:nvCxnSpPr>
        <p:spPr>
          <a:xfrm rot="-5400000" flipH="1">
            <a:off x="6919819" y="1344393"/>
            <a:ext cx="226500" cy="597000"/>
          </a:xfrm>
          <a:prstGeom prst="curvedConnector3">
            <a:avLst>
              <a:gd name="adj1" fmla="val 49974"/>
            </a:avLst>
          </a:prstGeom>
          <a:noFill/>
          <a:ln w="9525" cap="flat" cmpd="sng">
            <a:solidFill>
              <a:schemeClr val="dk1"/>
            </a:solidFill>
            <a:prstDash val="solid"/>
            <a:round/>
            <a:headEnd type="none" w="sm" len="sm"/>
            <a:tailEnd type="triangle" w="med" len="med"/>
          </a:ln>
        </p:spPr>
      </p:cxnSp>
      <p:cxnSp>
        <p:nvCxnSpPr>
          <p:cNvPr id="486" name="Google Shape;486;p78"/>
          <p:cNvCxnSpPr>
            <a:stCxn id="476" idx="2"/>
            <a:endCxn id="483" idx="0"/>
          </p:cNvCxnSpPr>
          <p:nvPr/>
        </p:nvCxnSpPr>
        <p:spPr>
          <a:xfrm rot="5400000">
            <a:off x="6300469" y="1322043"/>
            <a:ext cx="226500" cy="641700"/>
          </a:xfrm>
          <a:prstGeom prst="curvedConnector3">
            <a:avLst>
              <a:gd name="adj1" fmla="val 49974"/>
            </a:avLst>
          </a:prstGeom>
          <a:noFill/>
          <a:ln w="9525" cap="flat" cmpd="sng">
            <a:solidFill>
              <a:schemeClr val="dk1"/>
            </a:solidFill>
            <a:prstDash val="solid"/>
            <a:round/>
            <a:headEnd type="none" w="sm" len="sm"/>
            <a:tailEnd type="triangle" w="med" len="med"/>
          </a:ln>
        </p:spPr>
      </p:cxnSp>
      <p:sp>
        <p:nvSpPr>
          <p:cNvPr id="487" name="Google Shape;487;p78"/>
          <p:cNvSpPr/>
          <p:nvPr/>
        </p:nvSpPr>
        <p:spPr>
          <a:xfrm>
            <a:off x="547297" y="2914110"/>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A2C / A3C</a:t>
            </a:r>
            <a:endParaRPr/>
          </a:p>
        </p:txBody>
      </p:sp>
      <p:sp>
        <p:nvSpPr>
          <p:cNvPr id="488" name="Google Shape;488;p78"/>
          <p:cNvSpPr/>
          <p:nvPr/>
        </p:nvSpPr>
        <p:spPr>
          <a:xfrm>
            <a:off x="547297" y="3260880"/>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PPO</a:t>
            </a:r>
            <a:endParaRPr/>
          </a:p>
        </p:txBody>
      </p:sp>
      <p:sp>
        <p:nvSpPr>
          <p:cNvPr id="489" name="Google Shape;489;p78"/>
          <p:cNvSpPr/>
          <p:nvPr/>
        </p:nvSpPr>
        <p:spPr>
          <a:xfrm>
            <a:off x="547297" y="3610354"/>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TRPO</a:t>
            </a:r>
            <a:endParaRPr/>
          </a:p>
        </p:txBody>
      </p:sp>
      <p:sp>
        <p:nvSpPr>
          <p:cNvPr id="490" name="Google Shape;490;p78"/>
          <p:cNvSpPr/>
          <p:nvPr/>
        </p:nvSpPr>
        <p:spPr>
          <a:xfrm>
            <a:off x="547297" y="2543969"/>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DDPG</a:t>
            </a:r>
            <a:endParaRPr/>
          </a:p>
        </p:txBody>
      </p:sp>
      <p:sp>
        <p:nvSpPr>
          <p:cNvPr id="491" name="Google Shape;491;p78"/>
          <p:cNvSpPr/>
          <p:nvPr/>
        </p:nvSpPr>
        <p:spPr>
          <a:xfrm>
            <a:off x="1966738" y="3119684"/>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TD3</a:t>
            </a:r>
            <a:endParaRPr/>
          </a:p>
        </p:txBody>
      </p:sp>
      <p:sp>
        <p:nvSpPr>
          <p:cNvPr id="492" name="Google Shape;492;p78"/>
          <p:cNvSpPr/>
          <p:nvPr/>
        </p:nvSpPr>
        <p:spPr>
          <a:xfrm>
            <a:off x="1966738" y="3468493"/>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SAC</a:t>
            </a:r>
            <a:endParaRPr/>
          </a:p>
        </p:txBody>
      </p:sp>
      <p:sp>
        <p:nvSpPr>
          <p:cNvPr id="493" name="Google Shape;493;p78"/>
          <p:cNvSpPr/>
          <p:nvPr/>
        </p:nvSpPr>
        <p:spPr>
          <a:xfrm>
            <a:off x="3264137" y="2569068"/>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DQN</a:t>
            </a:r>
            <a:endParaRPr/>
          </a:p>
        </p:txBody>
      </p:sp>
      <p:sp>
        <p:nvSpPr>
          <p:cNvPr id="494" name="Google Shape;494;p78"/>
          <p:cNvSpPr/>
          <p:nvPr/>
        </p:nvSpPr>
        <p:spPr>
          <a:xfrm>
            <a:off x="3264137" y="2914463"/>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C51</a:t>
            </a:r>
            <a:endParaRPr/>
          </a:p>
        </p:txBody>
      </p:sp>
      <p:sp>
        <p:nvSpPr>
          <p:cNvPr id="495" name="Google Shape;495;p78"/>
          <p:cNvSpPr/>
          <p:nvPr/>
        </p:nvSpPr>
        <p:spPr>
          <a:xfrm>
            <a:off x="3264137" y="3267445"/>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QR-DQN</a:t>
            </a:r>
            <a:endParaRPr/>
          </a:p>
        </p:txBody>
      </p:sp>
      <p:sp>
        <p:nvSpPr>
          <p:cNvPr id="496" name="Google Shape;496;p78"/>
          <p:cNvSpPr/>
          <p:nvPr/>
        </p:nvSpPr>
        <p:spPr>
          <a:xfrm>
            <a:off x="3264137" y="3610354"/>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HER</a:t>
            </a:r>
            <a:endParaRPr/>
          </a:p>
        </p:txBody>
      </p:sp>
      <p:cxnSp>
        <p:nvCxnSpPr>
          <p:cNvPr id="497" name="Google Shape;497;p78"/>
          <p:cNvCxnSpPr>
            <a:stCxn id="479" idx="2"/>
            <a:endCxn id="490" idx="3"/>
          </p:cNvCxnSpPr>
          <p:nvPr/>
        </p:nvCxnSpPr>
        <p:spPr>
          <a:xfrm rot="5400000">
            <a:off x="1351488" y="2299987"/>
            <a:ext cx="491700" cy="280200"/>
          </a:xfrm>
          <a:prstGeom prst="bentConnector2">
            <a:avLst/>
          </a:prstGeom>
          <a:noFill/>
          <a:ln w="9525" cap="flat" cmpd="sng">
            <a:solidFill>
              <a:srgbClr val="3B7FF2"/>
            </a:solidFill>
            <a:prstDash val="solid"/>
            <a:round/>
            <a:headEnd type="none" w="sm" len="sm"/>
            <a:tailEnd type="triangle" w="med" len="med"/>
          </a:ln>
        </p:spPr>
      </p:cxnSp>
      <p:cxnSp>
        <p:nvCxnSpPr>
          <p:cNvPr id="498" name="Google Shape;498;p78"/>
          <p:cNvCxnSpPr>
            <a:stCxn id="479" idx="2"/>
            <a:endCxn id="487" idx="3"/>
          </p:cNvCxnSpPr>
          <p:nvPr/>
        </p:nvCxnSpPr>
        <p:spPr>
          <a:xfrm rot="5400000">
            <a:off x="1166538" y="2484937"/>
            <a:ext cx="861600" cy="280200"/>
          </a:xfrm>
          <a:prstGeom prst="bentConnector2">
            <a:avLst/>
          </a:prstGeom>
          <a:noFill/>
          <a:ln w="9525" cap="flat" cmpd="sng">
            <a:solidFill>
              <a:srgbClr val="3B7FF2"/>
            </a:solidFill>
            <a:prstDash val="solid"/>
            <a:round/>
            <a:headEnd type="none" w="sm" len="sm"/>
            <a:tailEnd type="triangle" w="med" len="med"/>
          </a:ln>
        </p:spPr>
      </p:cxnSp>
      <p:cxnSp>
        <p:nvCxnSpPr>
          <p:cNvPr id="499" name="Google Shape;499;p78"/>
          <p:cNvCxnSpPr>
            <a:stCxn id="479" idx="2"/>
            <a:endCxn id="488" idx="3"/>
          </p:cNvCxnSpPr>
          <p:nvPr/>
        </p:nvCxnSpPr>
        <p:spPr>
          <a:xfrm rot="5400000">
            <a:off x="993138" y="2658337"/>
            <a:ext cx="1208400" cy="280200"/>
          </a:xfrm>
          <a:prstGeom prst="bentConnector2">
            <a:avLst/>
          </a:prstGeom>
          <a:noFill/>
          <a:ln w="9525" cap="flat" cmpd="sng">
            <a:solidFill>
              <a:srgbClr val="3B7FF2"/>
            </a:solidFill>
            <a:prstDash val="solid"/>
            <a:round/>
            <a:headEnd type="none" w="sm" len="sm"/>
            <a:tailEnd type="triangle" w="med" len="med"/>
          </a:ln>
        </p:spPr>
      </p:cxnSp>
      <p:cxnSp>
        <p:nvCxnSpPr>
          <p:cNvPr id="500" name="Google Shape;500;p78"/>
          <p:cNvCxnSpPr>
            <a:stCxn id="479" idx="2"/>
            <a:endCxn id="489" idx="3"/>
          </p:cNvCxnSpPr>
          <p:nvPr/>
        </p:nvCxnSpPr>
        <p:spPr>
          <a:xfrm rot="5400000">
            <a:off x="818388" y="2833087"/>
            <a:ext cx="1557900" cy="280200"/>
          </a:xfrm>
          <a:prstGeom prst="bentConnector2">
            <a:avLst/>
          </a:prstGeom>
          <a:noFill/>
          <a:ln w="9525" cap="flat" cmpd="sng">
            <a:solidFill>
              <a:srgbClr val="3B7FF2"/>
            </a:solidFill>
            <a:prstDash val="solid"/>
            <a:round/>
            <a:headEnd type="none" w="sm" len="sm"/>
            <a:tailEnd type="triangle" w="med" len="med"/>
          </a:ln>
        </p:spPr>
      </p:cxnSp>
      <p:sp>
        <p:nvSpPr>
          <p:cNvPr id="501" name="Google Shape;501;p78"/>
          <p:cNvSpPr/>
          <p:nvPr/>
        </p:nvSpPr>
        <p:spPr>
          <a:xfrm>
            <a:off x="5023201" y="2562521"/>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World Models</a:t>
            </a:r>
            <a:endParaRPr/>
          </a:p>
        </p:txBody>
      </p:sp>
      <p:sp>
        <p:nvSpPr>
          <p:cNvPr id="502" name="Google Shape;502;p78"/>
          <p:cNvSpPr/>
          <p:nvPr/>
        </p:nvSpPr>
        <p:spPr>
          <a:xfrm>
            <a:off x="5023201" y="2907916"/>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I2A</a:t>
            </a:r>
            <a:endParaRPr/>
          </a:p>
        </p:txBody>
      </p:sp>
      <p:sp>
        <p:nvSpPr>
          <p:cNvPr id="503" name="Google Shape;503;p78"/>
          <p:cNvSpPr/>
          <p:nvPr/>
        </p:nvSpPr>
        <p:spPr>
          <a:xfrm>
            <a:off x="5023201" y="3260898"/>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MBMF</a:t>
            </a:r>
            <a:endParaRPr/>
          </a:p>
        </p:txBody>
      </p:sp>
      <p:sp>
        <p:nvSpPr>
          <p:cNvPr id="504" name="Google Shape;504;p78"/>
          <p:cNvSpPr/>
          <p:nvPr/>
        </p:nvSpPr>
        <p:spPr>
          <a:xfrm>
            <a:off x="5023201" y="3603807"/>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MBVE</a:t>
            </a:r>
            <a:endParaRPr/>
          </a:p>
        </p:txBody>
      </p:sp>
      <p:sp>
        <p:nvSpPr>
          <p:cNvPr id="505" name="Google Shape;505;p78"/>
          <p:cNvSpPr/>
          <p:nvPr/>
        </p:nvSpPr>
        <p:spPr>
          <a:xfrm>
            <a:off x="5023201" y="3946716"/>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AlphaZero</a:t>
            </a:r>
            <a:endParaRPr/>
          </a:p>
        </p:txBody>
      </p:sp>
      <p:sp>
        <p:nvSpPr>
          <p:cNvPr id="506" name="Google Shape;506;p78"/>
          <p:cNvSpPr/>
          <p:nvPr/>
        </p:nvSpPr>
        <p:spPr>
          <a:xfrm>
            <a:off x="7478109" y="2562521"/>
            <a:ext cx="909936" cy="283722"/>
          </a:xfrm>
          <a:prstGeom prst="roundRect">
            <a:avLst>
              <a:gd name="adj" fmla="val 16667"/>
            </a:avLst>
          </a:prstGeom>
          <a:solidFill>
            <a:srgbClr val="D8E6F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DP</a:t>
            </a:r>
            <a:endParaRPr/>
          </a:p>
        </p:txBody>
      </p:sp>
      <p:sp>
        <p:nvSpPr>
          <p:cNvPr id="507" name="Google Shape;507;p78"/>
          <p:cNvSpPr/>
          <p:nvPr/>
        </p:nvSpPr>
        <p:spPr>
          <a:xfrm>
            <a:off x="7478109" y="2907916"/>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LQR</a:t>
            </a:r>
            <a:endParaRPr/>
          </a:p>
        </p:txBody>
      </p:sp>
      <p:sp>
        <p:nvSpPr>
          <p:cNvPr id="508" name="Google Shape;508;p78"/>
          <p:cNvSpPr/>
          <p:nvPr/>
        </p:nvSpPr>
        <p:spPr>
          <a:xfrm>
            <a:off x="7478109" y="3260898"/>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MPC</a:t>
            </a:r>
            <a:endParaRPr/>
          </a:p>
        </p:txBody>
      </p:sp>
      <p:sp>
        <p:nvSpPr>
          <p:cNvPr id="509" name="Google Shape;509;p78"/>
          <p:cNvSpPr/>
          <p:nvPr/>
        </p:nvSpPr>
        <p:spPr>
          <a:xfrm>
            <a:off x="7478109" y="3603807"/>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MCTS</a:t>
            </a:r>
            <a:endParaRPr/>
          </a:p>
        </p:txBody>
      </p:sp>
      <p:sp>
        <p:nvSpPr>
          <p:cNvPr id="510" name="Google Shape;510;p78"/>
          <p:cNvSpPr/>
          <p:nvPr/>
        </p:nvSpPr>
        <p:spPr>
          <a:xfrm>
            <a:off x="7478109" y="3956367"/>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BOMB</a:t>
            </a:r>
            <a:endParaRPr/>
          </a:p>
        </p:txBody>
      </p:sp>
      <p:sp>
        <p:nvSpPr>
          <p:cNvPr id="511" name="Google Shape;511;p78"/>
          <p:cNvSpPr/>
          <p:nvPr/>
        </p:nvSpPr>
        <p:spPr>
          <a:xfrm>
            <a:off x="5023201" y="4289625"/>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CEPO</a:t>
            </a:r>
            <a:endParaRPr sz="800" b="0" i="0" u="none" strike="noStrike" cap="none">
              <a:solidFill>
                <a:schemeClr val="dk1"/>
              </a:solidFill>
              <a:latin typeface="Arial"/>
              <a:ea typeface="Arial"/>
              <a:cs typeface="Arial"/>
              <a:sym typeface="Arial"/>
            </a:endParaRPr>
          </a:p>
        </p:txBody>
      </p:sp>
      <p:cxnSp>
        <p:nvCxnSpPr>
          <p:cNvPr id="512" name="Google Shape;512;p78"/>
          <p:cNvCxnSpPr>
            <a:stCxn id="483" idx="2"/>
            <a:endCxn id="501" idx="3"/>
          </p:cNvCxnSpPr>
          <p:nvPr/>
        </p:nvCxnSpPr>
        <p:spPr>
          <a:xfrm rot="5400000">
            <a:off x="5758026" y="2369287"/>
            <a:ext cx="510000" cy="159900"/>
          </a:xfrm>
          <a:prstGeom prst="bentConnector2">
            <a:avLst/>
          </a:prstGeom>
          <a:noFill/>
          <a:ln w="9525" cap="flat" cmpd="sng">
            <a:solidFill>
              <a:srgbClr val="3B7FF2"/>
            </a:solidFill>
            <a:prstDash val="solid"/>
            <a:round/>
            <a:headEnd type="none" w="sm" len="sm"/>
            <a:tailEnd type="triangle" w="med" len="med"/>
          </a:ln>
        </p:spPr>
      </p:cxnSp>
      <p:cxnSp>
        <p:nvCxnSpPr>
          <p:cNvPr id="513" name="Google Shape;513;p78"/>
          <p:cNvCxnSpPr>
            <a:stCxn id="483" idx="2"/>
            <a:endCxn id="502" idx="3"/>
          </p:cNvCxnSpPr>
          <p:nvPr/>
        </p:nvCxnSpPr>
        <p:spPr>
          <a:xfrm rot="5400000">
            <a:off x="5585226" y="2542087"/>
            <a:ext cx="855600" cy="159900"/>
          </a:xfrm>
          <a:prstGeom prst="bentConnector2">
            <a:avLst/>
          </a:prstGeom>
          <a:noFill/>
          <a:ln w="9525" cap="flat" cmpd="sng">
            <a:solidFill>
              <a:srgbClr val="3B7FF2"/>
            </a:solidFill>
            <a:prstDash val="solid"/>
            <a:round/>
            <a:headEnd type="none" w="sm" len="sm"/>
            <a:tailEnd type="triangle" w="med" len="med"/>
          </a:ln>
        </p:spPr>
      </p:cxnSp>
      <p:cxnSp>
        <p:nvCxnSpPr>
          <p:cNvPr id="514" name="Google Shape;514;p78"/>
          <p:cNvCxnSpPr>
            <a:stCxn id="483" idx="2"/>
            <a:endCxn id="503" idx="3"/>
          </p:cNvCxnSpPr>
          <p:nvPr/>
        </p:nvCxnSpPr>
        <p:spPr>
          <a:xfrm rot="5400000">
            <a:off x="5408826" y="2718487"/>
            <a:ext cx="1208400" cy="159900"/>
          </a:xfrm>
          <a:prstGeom prst="bentConnector2">
            <a:avLst/>
          </a:prstGeom>
          <a:noFill/>
          <a:ln w="9525" cap="flat" cmpd="sng">
            <a:solidFill>
              <a:srgbClr val="3B7FF2"/>
            </a:solidFill>
            <a:prstDash val="solid"/>
            <a:round/>
            <a:headEnd type="none" w="sm" len="sm"/>
            <a:tailEnd type="triangle" w="med" len="med"/>
          </a:ln>
        </p:spPr>
      </p:cxnSp>
      <p:cxnSp>
        <p:nvCxnSpPr>
          <p:cNvPr id="515" name="Google Shape;515;p78"/>
          <p:cNvCxnSpPr>
            <a:stCxn id="483" idx="2"/>
            <a:endCxn id="504" idx="3"/>
          </p:cNvCxnSpPr>
          <p:nvPr/>
        </p:nvCxnSpPr>
        <p:spPr>
          <a:xfrm rot="5400000">
            <a:off x="5237376" y="2889937"/>
            <a:ext cx="1551300" cy="159900"/>
          </a:xfrm>
          <a:prstGeom prst="bentConnector2">
            <a:avLst/>
          </a:prstGeom>
          <a:noFill/>
          <a:ln w="9525" cap="flat" cmpd="sng">
            <a:solidFill>
              <a:srgbClr val="3B7FF2"/>
            </a:solidFill>
            <a:prstDash val="solid"/>
            <a:round/>
            <a:headEnd type="none" w="sm" len="sm"/>
            <a:tailEnd type="triangle" w="med" len="med"/>
          </a:ln>
        </p:spPr>
      </p:cxnSp>
      <p:cxnSp>
        <p:nvCxnSpPr>
          <p:cNvPr id="516" name="Google Shape;516;p78"/>
          <p:cNvCxnSpPr>
            <a:stCxn id="483" idx="2"/>
            <a:endCxn id="505" idx="3"/>
          </p:cNvCxnSpPr>
          <p:nvPr/>
        </p:nvCxnSpPr>
        <p:spPr>
          <a:xfrm rot="5400000">
            <a:off x="5065926" y="3061387"/>
            <a:ext cx="1894200" cy="159900"/>
          </a:xfrm>
          <a:prstGeom prst="bentConnector2">
            <a:avLst/>
          </a:prstGeom>
          <a:noFill/>
          <a:ln w="9525" cap="flat" cmpd="sng">
            <a:solidFill>
              <a:srgbClr val="3B7FF2"/>
            </a:solidFill>
            <a:prstDash val="solid"/>
            <a:round/>
            <a:headEnd type="none" w="sm" len="sm"/>
            <a:tailEnd type="triangle" w="med" len="med"/>
          </a:ln>
        </p:spPr>
      </p:cxnSp>
      <p:cxnSp>
        <p:nvCxnSpPr>
          <p:cNvPr id="517" name="Google Shape;517;p78"/>
          <p:cNvCxnSpPr>
            <a:stCxn id="483" idx="2"/>
            <a:endCxn id="511" idx="3"/>
          </p:cNvCxnSpPr>
          <p:nvPr/>
        </p:nvCxnSpPr>
        <p:spPr>
          <a:xfrm rot="5400000">
            <a:off x="4894476" y="3232837"/>
            <a:ext cx="2237100" cy="159900"/>
          </a:xfrm>
          <a:prstGeom prst="bentConnector2">
            <a:avLst/>
          </a:prstGeom>
          <a:noFill/>
          <a:ln w="9525" cap="flat" cmpd="sng">
            <a:solidFill>
              <a:srgbClr val="3B7FF2"/>
            </a:solidFill>
            <a:prstDash val="solid"/>
            <a:round/>
            <a:headEnd type="none" w="sm" len="sm"/>
            <a:tailEnd type="triangle" w="med" len="med"/>
          </a:ln>
        </p:spPr>
      </p:cxnSp>
      <p:cxnSp>
        <p:nvCxnSpPr>
          <p:cNvPr id="518" name="Google Shape;518;p78"/>
          <p:cNvCxnSpPr>
            <a:stCxn id="479" idx="2"/>
            <a:endCxn id="491" idx="1"/>
          </p:cNvCxnSpPr>
          <p:nvPr/>
        </p:nvCxnSpPr>
        <p:spPr>
          <a:xfrm rot="-5400000" flipH="1">
            <a:off x="1318338" y="2613337"/>
            <a:ext cx="1067400" cy="229200"/>
          </a:xfrm>
          <a:prstGeom prst="bentConnector2">
            <a:avLst/>
          </a:prstGeom>
          <a:noFill/>
          <a:ln w="9525" cap="flat" cmpd="sng">
            <a:solidFill>
              <a:srgbClr val="3B7FF2"/>
            </a:solidFill>
            <a:prstDash val="solid"/>
            <a:round/>
            <a:headEnd type="none" w="sm" len="sm"/>
            <a:tailEnd type="triangle" w="med" len="med"/>
          </a:ln>
        </p:spPr>
      </p:cxnSp>
      <p:cxnSp>
        <p:nvCxnSpPr>
          <p:cNvPr id="519" name="Google Shape;519;p78"/>
          <p:cNvCxnSpPr>
            <a:stCxn id="479" idx="2"/>
            <a:endCxn id="492" idx="1"/>
          </p:cNvCxnSpPr>
          <p:nvPr/>
        </p:nvCxnSpPr>
        <p:spPr>
          <a:xfrm rot="-5400000" flipH="1">
            <a:off x="1144038" y="2787637"/>
            <a:ext cx="1416000" cy="229200"/>
          </a:xfrm>
          <a:prstGeom prst="bentConnector2">
            <a:avLst/>
          </a:prstGeom>
          <a:noFill/>
          <a:ln w="9525" cap="flat" cmpd="sng">
            <a:solidFill>
              <a:srgbClr val="3B7FF2"/>
            </a:solidFill>
            <a:prstDash val="solid"/>
            <a:round/>
            <a:headEnd type="none" w="sm" len="sm"/>
            <a:tailEnd type="triangle" w="med" len="med"/>
          </a:ln>
        </p:spPr>
      </p:cxnSp>
      <p:cxnSp>
        <p:nvCxnSpPr>
          <p:cNvPr id="520" name="Google Shape;520;p78"/>
          <p:cNvCxnSpPr>
            <a:stCxn id="480" idx="2"/>
            <a:endCxn id="493" idx="1"/>
          </p:cNvCxnSpPr>
          <p:nvPr/>
        </p:nvCxnSpPr>
        <p:spPr>
          <a:xfrm rot="-5400000" flipH="1">
            <a:off x="2861551" y="2308387"/>
            <a:ext cx="516600" cy="288300"/>
          </a:xfrm>
          <a:prstGeom prst="bentConnector2">
            <a:avLst/>
          </a:prstGeom>
          <a:noFill/>
          <a:ln w="9525" cap="flat" cmpd="sng">
            <a:solidFill>
              <a:srgbClr val="3B7FF2"/>
            </a:solidFill>
            <a:prstDash val="solid"/>
            <a:round/>
            <a:headEnd type="none" w="sm" len="sm"/>
            <a:tailEnd type="triangle" w="med" len="med"/>
          </a:ln>
        </p:spPr>
      </p:cxnSp>
      <p:cxnSp>
        <p:nvCxnSpPr>
          <p:cNvPr id="521" name="Google Shape;521;p78"/>
          <p:cNvCxnSpPr>
            <a:stCxn id="480" idx="2"/>
            <a:endCxn id="494" idx="1"/>
          </p:cNvCxnSpPr>
          <p:nvPr/>
        </p:nvCxnSpPr>
        <p:spPr>
          <a:xfrm rot="-5400000" flipH="1">
            <a:off x="2688751" y="2481187"/>
            <a:ext cx="862200" cy="288300"/>
          </a:xfrm>
          <a:prstGeom prst="bentConnector2">
            <a:avLst/>
          </a:prstGeom>
          <a:noFill/>
          <a:ln w="9525" cap="flat" cmpd="sng">
            <a:solidFill>
              <a:srgbClr val="3B7FF2"/>
            </a:solidFill>
            <a:prstDash val="solid"/>
            <a:round/>
            <a:headEnd type="none" w="sm" len="sm"/>
            <a:tailEnd type="triangle" w="med" len="med"/>
          </a:ln>
        </p:spPr>
      </p:cxnSp>
      <p:cxnSp>
        <p:nvCxnSpPr>
          <p:cNvPr id="522" name="Google Shape;522;p78"/>
          <p:cNvCxnSpPr>
            <a:stCxn id="480" idx="2"/>
            <a:endCxn id="495" idx="1"/>
          </p:cNvCxnSpPr>
          <p:nvPr/>
        </p:nvCxnSpPr>
        <p:spPr>
          <a:xfrm rot="-5400000" flipH="1">
            <a:off x="2512351" y="2657587"/>
            <a:ext cx="1215000" cy="288300"/>
          </a:xfrm>
          <a:prstGeom prst="bentConnector2">
            <a:avLst/>
          </a:prstGeom>
          <a:noFill/>
          <a:ln w="9525" cap="flat" cmpd="sng">
            <a:solidFill>
              <a:srgbClr val="3B7FF2"/>
            </a:solidFill>
            <a:prstDash val="solid"/>
            <a:round/>
            <a:headEnd type="none" w="sm" len="sm"/>
            <a:tailEnd type="triangle" w="med" len="med"/>
          </a:ln>
        </p:spPr>
      </p:cxnSp>
      <p:cxnSp>
        <p:nvCxnSpPr>
          <p:cNvPr id="523" name="Google Shape;523;p78"/>
          <p:cNvCxnSpPr>
            <a:stCxn id="480" idx="2"/>
            <a:endCxn id="496" idx="1"/>
          </p:cNvCxnSpPr>
          <p:nvPr/>
        </p:nvCxnSpPr>
        <p:spPr>
          <a:xfrm rot="-5400000" flipH="1">
            <a:off x="2340901" y="2829037"/>
            <a:ext cx="1557900" cy="288300"/>
          </a:xfrm>
          <a:prstGeom prst="bentConnector2">
            <a:avLst/>
          </a:prstGeom>
          <a:noFill/>
          <a:ln w="9525" cap="flat" cmpd="sng">
            <a:solidFill>
              <a:srgbClr val="3B7FF2"/>
            </a:solidFill>
            <a:prstDash val="solid"/>
            <a:round/>
            <a:headEnd type="none" w="sm" len="sm"/>
            <a:tailEnd type="triangle" w="med" len="med"/>
          </a:ln>
        </p:spPr>
      </p:cxnSp>
      <p:cxnSp>
        <p:nvCxnSpPr>
          <p:cNvPr id="524" name="Google Shape;524;p78"/>
          <p:cNvCxnSpPr>
            <a:stCxn id="484" idx="2"/>
            <a:endCxn id="506" idx="1"/>
          </p:cNvCxnSpPr>
          <p:nvPr/>
        </p:nvCxnSpPr>
        <p:spPr>
          <a:xfrm rot="-5400000" flipH="1">
            <a:off x="7149867" y="2375887"/>
            <a:ext cx="510000" cy="146700"/>
          </a:xfrm>
          <a:prstGeom prst="bentConnector2">
            <a:avLst/>
          </a:prstGeom>
          <a:noFill/>
          <a:ln w="9525" cap="flat" cmpd="sng">
            <a:solidFill>
              <a:srgbClr val="3B7FF2"/>
            </a:solidFill>
            <a:prstDash val="solid"/>
            <a:round/>
            <a:headEnd type="none" w="sm" len="sm"/>
            <a:tailEnd type="triangle" w="med" len="med"/>
          </a:ln>
        </p:spPr>
      </p:cxnSp>
      <p:cxnSp>
        <p:nvCxnSpPr>
          <p:cNvPr id="525" name="Google Shape;525;p78"/>
          <p:cNvCxnSpPr>
            <a:stCxn id="484" idx="2"/>
            <a:endCxn id="507" idx="1"/>
          </p:cNvCxnSpPr>
          <p:nvPr/>
        </p:nvCxnSpPr>
        <p:spPr>
          <a:xfrm rot="-5400000" flipH="1">
            <a:off x="6977067" y="2548687"/>
            <a:ext cx="855600" cy="146700"/>
          </a:xfrm>
          <a:prstGeom prst="bentConnector2">
            <a:avLst/>
          </a:prstGeom>
          <a:noFill/>
          <a:ln w="9525" cap="flat" cmpd="sng">
            <a:solidFill>
              <a:srgbClr val="3B7FF2"/>
            </a:solidFill>
            <a:prstDash val="solid"/>
            <a:round/>
            <a:headEnd type="none" w="sm" len="sm"/>
            <a:tailEnd type="triangle" w="med" len="med"/>
          </a:ln>
        </p:spPr>
      </p:cxnSp>
      <p:cxnSp>
        <p:nvCxnSpPr>
          <p:cNvPr id="526" name="Google Shape;526;p78"/>
          <p:cNvCxnSpPr>
            <a:stCxn id="484" idx="2"/>
            <a:endCxn id="508" idx="1"/>
          </p:cNvCxnSpPr>
          <p:nvPr/>
        </p:nvCxnSpPr>
        <p:spPr>
          <a:xfrm rot="-5400000" flipH="1">
            <a:off x="6800667" y="2725087"/>
            <a:ext cx="1208400" cy="146700"/>
          </a:xfrm>
          <a:prstGeom prst="bentConnector2">
            <a:avLst/>
          </a:prstGeom>
          <a:noFill/>
          <a:ln w="9525" cap="flat" cmpd="sng">
            <a:solidFill>
              <a:srgbClr val="3B7FF2"/>
            </a:solidFill>
            <a:prstDash val="solid"/>
            <a:round/>
            <a:headEnd type="none" w="sm" len="sm"/>
            <a:tailEnd type="triangle" w="med" len="med"/>
          </a:ln>
        </p:spPr>
      </p:cxnSp>
      <p:cxnSp>
        <p:nvCxnSpPr>
          <p:cNvPr id="527" name="Google Shape;527;p78"/>
          <p:cNvCxnSpPr>
            <a:stCxn id="484" idx="2"/>
            <a:endCxn id="509" idx="1"/>
          </p:cNvCxnSpPr>
          <p:nvPr/>
        </p:nvCxnSpPr>
        <p:spPr>
          <a:xfrm rot="-5400000" flipH="1">
            <a:off x="6629217" y="2896537"/>
            <a:ext cx="1551300" cy="146700"/>
          </a:xfrm>
          <a:prstGeom prst="bentConnector2">
            <a:avLst/>
          </a:prstGeom>
          <a:noFill/>
          <a:ln w="9525" cap="flat" cmpd="sng">
            <a:solidFill>
              <a:srgbClr val="3B7FF2"/>
            </a:solidFill>
            <a:prstDash val="solid"/>
            <a:round/>
            <a:headEnd type="none" w="sm" len="sm"/>
            <a:tailEnd type="triangle" w="med" len="med"/>
          </a:ln>
        </p:spPr>
      </p:cxnSp>
      <p:cxnSp>
        <p:nvCxnSpPr>
          <p:cNvPr id="528" name="Google Shape;528;p78"/>
          <p:cNvCxnSpPr>
            <a:stCxn id="484" idx="2"/>
            <a:endCxn id="510" idx="1"/>
          </p:cNvCxnSpPr>
          <p:nvPr/>
        </p:nvCxnSpPr>
        <p:spPr>
          <a:xfrm rot="-5400000" flipH="1">
            <a:off x="6452817" y="3072937"/>
            <a:ext cx="1904100" cy="146700"/>
          </a:xfrm>
          <a:prstGeom prst="bentConnector2">
            <a:avLst/>
          </a:prstGeom>
          <a:noFill/>
          <a:ln w="9525" cap="flat" cmpd="sng">
            <a:solidFill>
              <a:srgbClr val="3B7FF2"/>
            </a:solidFill>
            <a:prstDash val="solid"/>
            <a:round/>
            <a:headEnd type="none" w="sm" len="sm"/>
            <a:tailEnd type="triangle" w="med" len="med"/>
          </a:ln>
        </p:spPr>
      </p:cxnSp>
      <p:sp>
        <p:nvSpPr>
          <p:cNvPr id="529" name="Google Shape;529;p78"/>
          <p:cNvSpPr/>
          <p:nvPr/>
        </p:nvSpPr>
        <p:spPr>
          <a:xfrm>
            <a:off x="547297" y="3946716"/>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CMA-ES</a:t>
            </a:r>
            <a:endParaRPr sz="800" b="0" i="0" u="none" strike="noStrike" cap="none">
              <a:solidFill>
                <a:schemeClr val="dk1"/>
              </a:solidFill>
              <a:latin typeface="Arial"/>
              <a:ea typeface="Arial"/>
              <a:cs typeface="Arial"/>
              <a:sym typeface="Arial"/>
            </a:endParaRPr>
          </a:p>
        </p:txBody>
      </p:sp>
      <p:sp>
        <p:nvSpPr>
          <p:cNvPr id="530" name="Google Shape;530;p78"/>
          <p:cNvSpPr/>
          <p:nvPr/>
        </p:nvSpPr>
        <p:spPr>
          <a:xfrm>
            <a:off x="1954463" y="3817302"/>
            <a:ext cx="909936" cy="283722"/>
          </a:xfrm>
          <a:prstGeom prst="roundRect">
            <a:avLst>
              <a:gd name="adj" fmla="val 16667"/>
            </a:avLst>
          </a:prstGeom>
          <a:solidFill>
            <a:srgbClr val="F2F2F2">
              <a:alpha val="49803"/>
            </a:srgbClr>
          </a:solidFill>
          <a:ln w="25400" cap="flat" cmpd="sng">
            <a:solidFill>
              <a:srgbClr val="BFBFBF">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ru" sz="800" b="0" i="0" u="none" strike="noStrike" cap="none">
                <a:solidFill>
                  <a:schemeClr val="dk1"/>
                </a:solidFill>
                <a:latin typeface="Arial"/>
                <a:ea typeface="Arial"/>
                <a:cs typeface="Arial"/>
                <a:sym typeface="Arial"/>
              </a:rPr>
              <a:t>ACKTR</a:t>
            </a:r>
            <a:endParaRPr sz="800" b="0" i="0" u="none" strike="noStrike" cap="none">
              <a:solidFill>
                <a:schemeClr val="dk1"/>
              </a:solidFill>
              <a:latin typeface="Arial"/>
              <a:ea typeface="Arial"/>
              <a:cs typeface="Arial"/>
              <a:sym typeface="Arial"/>
            </a:endParaRPr>
          </a:p>
        </p:txBody>
      </p:sp>
      <p:cxnSp>
        <p:nvCxnSpPr>
          <p:cNvPr id="531" name="Google Shape;531;p78"/>
          <p:cNvCxnSpPr>
            <a:stCxn id="479" idx="2"/>
            <a:endCxn id="529" idx="3"/>
          </p:cNvCxnSpPr>
          <p:nvPr/>
        </p:nvCxnSpPr>
        <p:spPr>
          <a:xfrm rot="5400000">
            <a:off x="650238" y="3001237"/>
            <a:ext cx="1894200" cy="280200"/>
          </a:xfrm>
          <a:prstGeom prst="bentConnector2">
            <a:avLst/>
          </a:prstGeom>
          <a:noFill/>
          <a:ln w="9525" cap="flat" cmpd="sng">
            <a:solidFill>
              <a:srgbClr val="3B7FF2"/>
            </a:solidFill>
            <a:prstDash val="solid"/>
            <a:round/>
            <a:headEnd type="none" w="sm" len="sm"/>
            <a:tailEnd type="triangle" w="med" len="med"/>
          </a:ln>
        </p:spPr>
      </p:cxnSp>
      <p:cxnSp>
        <p:nvCxnSpPr>
          <p:cNvPr id="532" name="Google Shape;532;p78"/>
          <p:cNvCxnSpPr>
            <a:stCxn id="479" idx="2"/>
            <a:endCxn id="530" idx="1"/>
          </p:cNvCxnSpPr>
          <p:nvPr/>
        </p:nvCxnSpPr>
        <p:spPr>
          <a:xfrm rot="-5400000" flipH="1">
            <a:off x="963438" y="2968237"/>
            <a:ext cx="1764900" cy="216900"/>
          </a:xfrm>
          <a:prstGeom prst="bentConnector2">
            <a:avLst/>
          </a:prstGeom>
          <a:noFill/>
          <a:ln w="9525" cap="flat" cmpd="sng">
            <a:solidFill>
              <a:srgbClr val="3B7FF2"/>
            </a:solidFill>
            <a:prstDash val="solid"/>
            <a:round/>
            <a:headEnd type="none" w="sm" len="sm"/>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9"/>
          <p:cNvSpPr txBox="1">
            <a:spLocks noGrp="1"/>
          </p:cNvSpPr>
          <p:nvPr>
            <p:ph type="title"/>
          </p:nvPr>
        </p:nvSpPr>
        <p:spPr>
          <a:xfrm>
            <a:off x="956225" y="396400"/>
            <a:ext cx="6931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ru" sz="4800"/>
              <a:t>Теория</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0"/>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Марковский Процесс</a:t>
            </a:r>
            <a:endParaRPr/>
          </a:p>
          <a:p>
            <a:pPr marL="0" lvl="0" indent="0" algn="l" rtl="0">
              <a:lnSpc>
                <a:spcPct val="100000"/>
              </a:lnSpc>
              <a:spcBef>
                <a:spcPts val="0"/>
              </a:spcBef>
              <a:spcAft>
                <a:spcPts val="0"/>
              </a:spcAft>
              <a:buSzPts val="3100"/>
              <a:buNone/>
            </a:pPr>
            <a:endParaRPr/>
          </a:p>
        </p:txBody>
      </p:sp>
      <p:pic>
        <p:nvPicPr>
          <p:cNvPr id="543" name="Google Shape;543;p80"/>
          <p:cNvPicPr preferRelativeResize="0"/>
          <p:nvPr/>
        </p:nvPicPr>
        <p:blipFill rotWithShape="1">
          <a:blip r:embed="rId3">
            <a:alphaModFix/>
          </a:blip>
          <a:srcRect t="26628" r="16136" b="4909"/>
          <a:stretch/>
        </p:blipFill>
        <p:spPr>
          <a:xfrm>
            <a:off x="500550" y="1426624"/>
            <a:ext cx="5439900" cy="3321000"/>
          </a:xfrm>
          <a:prstGeom prst="roundRect">
            <a:avLst>
              <a:gd name="adj" fmla="val 3068"/>
            </a:avLst>
          </a:prstGeom>
          <a:noFill/>
          <a:ln>
            <a:noFill/>
          </a:ln>
        </p:spPr>
      </p:pic>
      <p:sp>
        <p:nvSpPr>
          <p:cNvPr id="544" name="Google Shape;544;p80"/>
          <p:cNvSpPr txBox="1"/>
          <p:nvPr/>
        </p:nvSpPr>
        <p:spPr>
          <a:xfrm>
            <a:off x="5983500" y="1426625"/>
            <a:ext cx="3078000" cy="19164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ru" sz="1500" i="0" u="none" strike="noStrike" cap="none">
                <a:solidFill>
                  <a:srgbClr val="000000"/>
                </a:solidFill>
                <a:latin typeface="Roboto"/>
                <a:ea typeface="Roboto"/>
                <a:cs typeface="Roboto"/>
                <a:sym typeface="Roboto"/>
              </a:rPr>
              <a:t>Вероятность следующего состояния зависит </a:t>
            </a:r>
            <a:r>
              <a:rPr lang="ru" sz="1500" b="1" i="0" u="none" strike="noStrike" cap="none">
                <a:solidFill>
                  <a:srgbClr val="000000"/>
                </a:solidFill>
                <a:latin typeface="Roboto"/>
                <a:ea typeface="Roboto"/>
                <a:cs typeface="Roboto"/>
                <a:sym typeface="Roboto"/>
              </a:rPr>
              <a:t>только от текущего состояния </a:t>
            </a:r>
            <a:r>
              <a:rPr lang="ru" sz="1500" i="0" u="none" strike="noStrike" cap="none">
                <a:solidFill>
                  <a:srgbClr val="000000"/>
                </a:solidFill>
                <a:latin typeface="Roboto"/>
                <a:ea typeface="Roboto"/>
                <a:cs typeface="Roboto"/>
                <a:sym typeface="Roboto"/>
              </a:rPr>
              <a:t>и не зависит от того, как мы туда попали, т</a:t>
            </a:r>
            <a:r>
              <a:rPr lang="ru" sz="1500">
                <a:latin typeface="Roboto"/>
                <a:ea typeface="Roboto"/>
                <a:cs typeface="Roboto"/>
                <a:sym typeface="Roboto"/>
              </a:rPr>
              <a:t>о есть</a:t>
            </a:r>
            <a:r>
              <a:rPr lang="ru" sz="1500" i="0" u="none" strike="noStrike" cap="none">
                <a:solidFill>
                  <a:srgbClr val="000000"/>
                </a:solidFill>
                <a:latin typeface="Roboto"/>
                <a:ea typeface="Roboto"/>
                <a:cs typeface="Roboto"/>
                <a:sym typeface="Roboto"/>
              </a:rPr>
              <a:t> не зависит от каких</a:t>
            </a:r>
            <a:r>
              <a:rPr lang="ru" sz="1500">
                <a:latin typeface="Roboto"/>
                <a:ea typeface="Roboto"/>
                <a:cs typeface="Roboto"/>
                <a:sym typeface="Roboto"/>
              </a:rPr>
              <a:t>-</a:t>
            </a:r>
            <a:r>
              <a:rPr lang="ru" sz="1500" i="0" u="none" strike="noStrike" cap="none">
                <a:solidFill>
                  <a:srgbClr val="000000"/>
                </a:solidFill>
                <a:latin typeface="Roboto"/>
                <a:ea typeface="Roboto"/>
                <a:cs typeface="Roboto"/>
                <a:sym typeface="Roboto"/>
              </a:rPr>
              <a:t>либо состояний в прошлом – </a:t>
            </a:r>
            <a:r>
              <a:rPr lang="ru" sz="1500" b="1" i="0" u="none" strike="noStrike" cap="none">
                <a:solidFill>
                  <a:srgbClr val="000000"/>
                </a:solidFill>
                <a:latin typeface="Roboto"/>
                <a:ea typeface="Roboto"/>
                <a:cs typeface="Roboto"/>
                <a:sym typeface="Roboto"/>
              </a:rPr>
              <a:t>процесс без памяти</a:t>
            </a:r>
            <a:endParaRPr sz="1500" b="1" i="0" u="none" strike="noStrike" cap="none">
              <a:solidFill>
                <a:srgbClr val="00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1"/>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Марковский Процесс Принятия Решений </a:t>
            </a:r>
            <a:br>
              <a:rPr lang="ru"/>
            </a:br>
            <a:r>
              <a:rPr lang="ru"/>
              <a:t>(Markov Decision Process – MDP)</a:t>
            </a:r>
            <a:endParaRPr/>
          </a:p>
          <a:p>
            <a:pPr marL="0" lvl="0" indent="0" algn="l" rtl="0">
              <a:lnSpc>
                <a:spcPct val="100000"/>
              </a:lnSpc>
              <a:spcBef>
                <a:spcPts val="0"/>
              </a:spcBef>
              <a:spcAft>
                <a:spcPts val="0"/>
              </a:spcAft>
              <a:buSzPts val="3100"/>
              <a:buNone/>
            </a:pPr>
            <a:endParaRPr/>
          </a:p>
        </p:txBody>
      </p:sp>
      <p:pic>
        <p:nvPicPr>
          <p:cNvPr id="550" name="Google Shape;550;p81"/>
          <p:cNvPicPr preferRelativeResize="0"/>
          <p:nvPr/>
        </p:nvPicPr>
        <p:blipFill rotWithShape="1">
          <a:blip r:embed="rId3">
            <a:alphaModFix/>
          </a:blip>
          <a:srcRect/>
          <a:stretch/>
        </p:blipFill>
        <p:spPr>
          <a:xfrm>
            <a:off x="686604" y="1426624"/>
            <a:ext cx="4469134" cy="3599980"/>
          </a:xfrm>
          <a:prstGeom prst="rect">
            <a:avLst/>
          </a:prstGeom>
          <a:noFill/>
          <a:ln>
            <a:noFill/>
          </a:ln>
        </p:spPr>
      </p:pic>
      <p:sp>
        <p:nvSpPr>
          <p:cNvPr id="551" name="Google Shape;551;p81"/>
          <p:cNvSpPr txBox="1"/>
          <p:nvPr/>
        </p:nvSpPr>
        <p:spPr>
          <a:xfrm>
            <a:off x="5155738" y="1833086"/>
            <a:ext cx="3737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400" i="0" u="none" strike="noStrike" cap="none">
                <a:solidFill>
                  <a:srgbClr val="000000"/>
                </a:solidFill>
                <a:latin typeface="Roboto"/>
                <a:ea typeface="Roboto"/>
                <a:cs typeface="Roboto"/>
                <a:sym typeface="Roboto"/>
              </a:rPr>
              <a:t>Если в каждой точке мы можем принять только одно решение – такая задача называется детерминистической</a:t>
            </a:r>
            <a:endParaRPr sz="1400" i="0" u="none" strike="noStrike" cap="none">
              <a:solidFill>
                <a:srgbClr val="000000"/>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2"/>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Марковский Процесс Принятия Решений </a:t>
            </a:r>
            <a:br>
              <a:rPr lang="ru"/>
            </a:br>
            <a:r>
              <a:rPr lang="ru"/>
              <a:t>(Markov Decision Process – MDP)</a:t>
            </a:r>
            <a:endParaRPr/>
          </a:p>
          <a:p>
            <a:pPr marL="0" lvl="0" indent="0" algn="l" rtl="0">
              <a:lnSpc>
                <a:spcPct val="100000"/>
              </a:lnSpc>
              <a:spcBef>
                <a:spcPts val="0"/>
              </a:spcBef>
              <a:spcAft>
                <a:spcPts val="0"/>
              </a:spcAft>
              <a:buSzPts val="3100"/>
              <a:buNone/>
            </a:pPr>
            <a:endParaRPr/>
          </a:p>
        </p:txBody>
      </p:sp>
      <p:pic>
        <p:nvPicPr>
          <p:cNvPr id="557" name="Google Shape;557;p82"/>
          <p:cNvPicPr preferRelativeResize="0"/>
          <p:nvPr/>
        </p:nvPicPr>
        <p:blipFill rotWithShape="1">
          <a:blip r:embed="rId3">
            <a:alphaModFix/>
          </a:blip>
          <a:srcRect l="-1" r="50001"/>
          <a:stretch/>
        </p:blipFill>
        <p:spPr>
          <a:xfrm>
            <a:off x="500550" y="1502117"/>
            <a:ext cx="5842339" cy="3310659"/>
          </a:xfrm>
          <a:prstGeom prst="rect">
            <a:avLst/>
          </a:prstGeom>
          <a:noFill/>
          <a:ln>
            <a:noFill/>
          </a:ln>
        </p:spPr>
      </p:pic>
      <p:sp>
        <p:nvSpPr>
          <p:cNvPr id="558" name="Google Shape;558;p82"/>
          <p:cNvSpPr txBox="1"/>
          <p:nvPr/>
        </p:nvSpPr>
        <p:spPr>
          <a:xfrm>
            <a:off x="6035934" y="1516077"/>
            <a:ext cx="2985216"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400" i="0" u="none" strike="noStrike" cap="none">
                <a:solidFill>
                  <a:srgbClr val="000000"/>
                </a:solidFill>
                <a:latin typeface="Roboto"/>
                <a:ea typeface="Roboto"/>
                <a:cs typeface="Roboto"/>
                <a:sym typeface="Roboto"/>
              </a:rPr>
              <a:t>Если в каждой точке мы можем принять несколько решений с различной вероятностью – такая задача называется стохастической</a:t>
            </a:r>
            <a:endParaRPr sz="1400" i="0" u="none" strike="noStrike" cap="none">
              <a:solidFill>
                <a:srgbClr val="000000"/>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3"/>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RL policy – детерминированная политика</a:t>
            </a:r>
            <a:endParaRPr/>
          </a:p>
        </p:txBody>
      </p:sp>
      <p:graphicFrame>
        <p:nvGraphicFramePr>
          <p:cNvPr id="564" name="Google Shape;564;p83"/>
          <p:cNvGraphicFramePr/>
          <p:nvPr/>
        </p:nvGraphicFramePr>
        <p:xfrm>
          <a:off x="576039" y="1348419"/>
          <a:ext cx="3524750" cy="3416250"/>
        </p:xfrm>
        <a:graphic>
          <a:graphicData uri="http://schemas.openxmlformats.org/drawingml/2006/table">
            <a:tbl>
              <a:tblPr>
                <a:noFill/>
                <a:tableStyleId>{70DB9F65-A963-4F72-9172-F772D188F758}</a:tableStyleId>
              </a:tblPr>
              <a:tblGrid>
                <a:gridCol w="704950">
                  <a:extLst>
                    <a:ext uri="{9D8B030D-6E8A-4147-A177-3AD203B41FA5}">
                      <a16:colId xmlns:a16="http://schemas.microsoft.com/office/drawing/2014/main" val="20000"/>
                    </a:ext>
                  </a:extLst>
                </a:gridCol>
                <a:gridCol w="704950">
                  <a:extLst>
                    <a:ext uri="{9D8B030D-6E8A-4147-A177-3AD203B41FA5}">
                      <a16:colId xmlns:a16="http://schemas.microsoft.com/office/drawing/2014/main" val="20001"/>
                    </a:ext>
                  </a:extLst>
                </a:gridCol>
                <a:gridCol w="704950">
                  <a:extLst>
                    <a:ext uri="{9D8B030D-6E8A-4147-A177-3AD203B41FA5}">
                      <a16:colId xmlns:a16="http://schemas.microsoft.com/office/drawing/2014/main" val="20002"/>
                    </a:ext>
                  </a:extLst>
                </a:gridCol>
                <a:gridCol w="704950">
                  <a:extLst>
                    <a:ext uri="{9D8B030D-6E8A-4147-A177-3AD203B41FA5}">
                      <a16:colId xmlns:a16="http://schemas.microsoft.com/office/drawing/2014/main" val="20003"/>
                    </a:ext>
                  </a:extLst>
                </a:gridCol>
                <a:gridCol w="704950">
                  <a:extLst>
                    <a:ext uri="{9D8B030D-6E8A-4147-A177-3AD203B41FA5}">
                      <a16:colId xmlns:a16="http://schemas.microsoft.com/office/drawing/2014/main" val="20004"/>
                    </a:ext>
                  </a:extLst>
                </a:gridCol>
              </a:tblGrid>
              <a:tr h="683250">
                <a:tc>
                  <a:txBody>
                    <a:bodyPr/>
                    <a:lstStyle/>
                    <a:p>
                      <a:pPr marL="0" marR="0" lvl="0" indent="0" algn="ctr" rtl="0">
                        <a:lnSpc>
                          <a:spcPct val="100000"/>
                        </a:lnSpc>
                        <a:spcBef>
                          <a:spcPts val="0"/>
                        </a:spcBef>
                        <a:spcAft>
                          <a:spcPts val="0"/>
                        </a:spcAft>
                        <a:buNone/>
                      </a:pPr>
                      <a:r>
                        <a:rPr lang="ru" sz="2000" u="none" strike="noStrike" cap="none"/>
                        <a:t>start</a:t>
                      </a:r>
                      <a:endParaRPr sz="6000" b="0" i="0" u="none" strike="noStrike" cap="none">
                        <a:solidFill>
                          <a:srgbClr val="000000"/>
                        </a:solidFill>
                        <a:latin typeface="Calibri"/>
                        <a:ea typeface="Calibri"/>
                        <a:cs typeface="Calibri"/>
                        <a:sym typeface="Calibri"/>
                      </a:endParaRPr>
                    </a:p>
                  </a:txBody>
                  <a:tcPr marL="8125" marR="8125" marT="8125" marB="0" anchor="ctr">
                    <a:solidFill>
                      <a:srgbClr val="FBFED9"/>
                    </a:solidFill>
                  </a:tcP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solidFill>
                      <a:srgbClr val="FF0000">
                        <a:alpha val="49803"/>
                      </a:srgbClr>
                    </a:solidFill>
                  </a:tcP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solidFill>
                      <a:srgbClr val="FF0000">
                        <a:alpha val="49803"/>
                      </a:srgbClr>
                    </a:solidFill>
                  </a:tcP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dirty="0"/>
                        <a:t>→</a:t>
                      </a:r>
                      <a:endParaRPr sz="4100" b="0" i="0" u="none" strike="noStrike" cap="none" dirty="0">
                        <a:solidFill>
                          <a:srgbClr val="000000"/>
                        </a:solidFill>
                        <a:latin typeface="Calibri"/>
                        <a:ea typeface="Calibri"/>
                        <a:cs typeface="Calibri"/>
                        <a:sym typeface="Calibri"/>
                      </a:endParaRPr>
                    </a:p>
                  </a:txBody>
                  <a:tcPr marL="8125" marR="8125" marT="8125" marB="0" anchor="ctr"/>
                </a:tc>
                <a:extLst>
                  <a:ext uri="{0D108BD9-81ED-4DB2-BD59-A6C34878D82A}">
                    <a16:rowId xmlns:a16="http://schemas.microsoft.com/office/drawing/2014/main" val="10000"/>
                  </a:ext>
                </a:extLst>
              </a:tr>
              <a:tr h="683250">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solidFill>
                      <a:srgbClr val="FF0000">
                        <a:alpha val="49803"/>
                      </a:srgbClr>
                    </a:solidFill>
                  </a:tcP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solidFill>
                      <a:srgbClr val="FF0000">
                        <a:alpha val="49803"/>
                      </a:srgbClr>
                    </a:solidFill>
                  </a:tcP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solidFill>
                      <a:srgbClr val="FF0000">
                        <a:alpha val="49803"/>
                      </a:srgbClr>
                    </a:solidFill>
                  </a:tcPr>
                </a:tc>
                <a:extLst>
                  <a:ext uri="{0D108BD9-81ED-4DB2-BD59-A6C34878D82A}">
                    <a16:rowId xmlns:a16="http://schemas.microsoft.com/office/drawing/2014/main" val="10001"/>
                  </a:ext>
                </a:extLst>
              </a:tr>
              <a:tr h="683250">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Clr>
                          <a:srgbClr val="000000"/>
                        </a:buClr>
                        <a:buSzPts val="4100"/>
                        <a:buFont typeface="Arial"/>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solidFill>
                      <a:srgbClr val="FF0000">
                        <a:alpha val="49803"/>
                      </a:srgbClr>
                    </a:solidFill>
                  </a:tcPr>
                </a:tc>
                <a:extLst>
                  <a:ext uri="{0D108BD9-81ED-4DB2-BD59-A6C34878D82A}">
                    <a16:rowId xmlns:a16="http://schemas.microsoft.com/office/drawing/2014/main" val="10002"/>
                  </a:ext>
                </a:extLst>
              </a:tr>
              <a:tr h="683250">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solidFill>
                      <a:srgbClr val="FF0000">
                        <a:alpha val="49803"/>
                      </a:srgbClr>
                    </a:solidFill>
                  </a:tcPr>
                </a:tc>
                <a:extLst>
                  <a:ext uri="{0D108BD9-81ED-4DB2-BD59-A6C34878D82A}">
                    <a16:rowId xmlns:a16="http://schemas.microsoft.com/office/drawing/2014/main" val="10003"/>
                  </a:ext>
                </a:extLst>
              </a:tr>
              <a:tr h="683250">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4100" u="none" strike="noStrike" cap="none"/>
                        <a:t>↑</a:t>
                      </a:r>
                      <a:endParaRPr sz="4100" b="0" i="0" u="none" strike="noStrike" cap="none">
                        <a:solidFill>
                          <a:srgbClr val="000000"/>
                        </a:solidFill>
                        <a:latin typeface="Calibri"/>
                        <a:ea typeface="Calibri"/>
                        <a:cs typeface="Calibri"/>
                        <a:sym typeface="Calibri"/>
                      </a:endParaRPr>
                    </a:p>
                  </a:txBody>
                  <a:tcPr marL="8125" marR="8125" marT="8125" marB="0" anchor="ctr"/>
                </a:tc>
                <a:tc>
                  <a:txBody>
                    <a:bodyPr/>
                    <a:lstStyle/>
                    <a:p>
                      <a:pPr marL="0" marR="0" lvl="0" indent="0" algn="ctr" rtl="0">
                        <a:lnSpc>
                          <a:spcPct val="100000"/>
                        </a:lnSpc>
                        <a:spcBef>
                          <a:spcPts val="0"/>
                        </a:spcBef>
                        <a:spcAft>
                          <a:spcPts val="0"/>
                        </a:spcAft>
                        <a:buNone/>
                      </a:pPr>
                      <a:r>
                        <a:rPr lang="ru" sz="2000" b="0" i="0" u="none" strike="noStrike" cap="none" dirty="0">
                          <a:solidFill>
                            <a:srgbClr val="000000"/>
                          </a:solidFill>
                          <a:latin typeface="Arial"/>
                          <a:ea typeface="Arial"/>
                          <a:cs typeface="Arial"/>
                          <a:sym typeface="Arial"/>
                        </a:rPr>
                        <a:t>finish</a:t>
                      </a:r>
                      <a:endParaRPr dirty="0"/>
                    </a:p>
                  </a:txBody>
                  <a:tcPr marL="8125" marR="8125" marT="8125" marB="0" anchor="ctr">
                    <a:solidFill>
                      <a:srgbClr val="FEEDD8"/>
                    </a:solidFill>
                  </a:tcPr>
                </a:tc>
                <a:extLst>
                  <a:ext uri="{0D108BD9-81ED-4DB2-BD59-A6C34878D82A}">
                    <a16:rowId xmlns:a16="http://schemas.microsoft.com/office/drawing/2014/main" val="10004"/>
                  </a:ext>
                </a:extLst>
              </a:tr>
            </a:tbl>
          </a:graphicData>
        </a:graphic>
      </p:graphicFrame>
      <p:sp>
        <p:nvSpPr>
          <p:cNvPr id="565" name="Google Shape;565;p83"/>
          <p:cNvSpPr txBox="1"/>
          <p:nvPr/>
        </p:nvSpPr>
        <p:spPr>
          <a:xfrm>
            <a:off x="576039" y="1040642"/>
            <a:ext cx="11288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400" b="0" i="0" u="none" strike="noStrike" cap="none">
                <a:solidFill>
                  <a:srgbClr val="000000"/>
                </a:solidFill>
                <a:latin typeface="Arial"/>
                <a:ea typeface="Arial"/>
                <a:cs typeface="Arial"/>
                <a:sym typeface="Arial"/>
              </a:rPr>
              <a:t>Политика 1</a:t>
            </a:r>
            <a:endParaRPr sz="1400" b="0" i="0" u="none" strike="noStrike" cap="none">
              <a:solidFill>
                <a:srgbClr val="000000"/>
              </a:solidFill>
              <a:latin typeface="Arial"/>
              <a:ea typeface="Arial"/>
              <a:cs typeface="Arial"/>
              <a:sym typeface="Arial"/>
            </a:endParaRPr>
          </a:p>
        </p:txBody>
      </p:sp>
      <p:sp>
        <p:nvSpPr>
          <p:cNvPr id="566" name="Google Shape;566;p83"/>
          <p:cNvSpPr txBox="1">
            <a:spLocks noGrp="1"/>
          </p:cNvSpPr>
          <p:nvPr>
            <p:ph type="body" idx="1"/>
          </p:nvPr>
        </p:nvSpPr>
        <p:spPr>
          <a:xfrm>
            <a:off x="4314250" y="1307283"/>
            <a:ext cx="4706900" cy="3505493"/>
          </a:xfrm>
          <a:prstGeom prst="rect">
            <a:avLst/>
          </a:prstGeom>
          <a:blipFill rotWithShape="1">
            <a:blip r:embed="rId3">
              <a:alphaModFix/>
            </a:blip>
            <a:stretch>
              <a:fillRect b="-21660"/>
            </a:stretch>
          </a:blipFill>
          <a:ln>
            <a:noFill/>
          </a:ln>
        </p:spPr>
        <p:txBody>
          <a:bodyPr spcFirstLastPara="1" wrap="square" lIns="91425" tIns="91425" rIns="91425" bIns="91425" anchor="t" anchorCtr="0">
            <a:normAutofit/>
          </a:bodyPr>
          <a:lstStyle/>
          <a:p>
            <a:pPr marL="0" lvl="0" indent="0" algn="l" rtl="0">
              <a:lnSpc>
                <a:spcPct val="120000"/>
              </a:lnSpc>
              <a:spcBef>
                <a:spcPts val="300"/>
              </a:spcBef>
              <a:spcAft>
                <a:spcPts val="0"/>
              </a:spcAft>
              <a:buNone/>
            </a:pPr>
            <a:r>
              <a:rPr lang="ru"/>
              <a:t> </a:t>
            </a:r>
            <a:endParaRPr/>
          </a:p>
        </p:txBody>
      </p:sp>
      <p:sp>
        <p:nvSpPr>
          <p:cNvPr id="567" name="Google Shape;567;p83"/>
          <p:cNvSpPr/>
          <p:nvPr/>
        </p:nvSpPr>
        <p:spPr>
          <a:xfrm>
            <a:off x="6071931" y="4206259"/>
            <a:ext cx="1276477" cy="55845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68" name="Google Shape;568;p83"/>
          <p:cNvCxnSpPr>
            <a:endCxn id="567" idx="1"/>
          </p:cNvCxnSpPr>
          <p:nvPr/>
        </p:nvCxnSpPr>
        <p:spPr>
          <a:xfrm>
            <a:off x="4100931" y="4485489"/>
            <a:ext cx="1971000" cy="0"/>
          </a:xfrm>
          <a:prstGeom prst="straightConnector1">
            <a:avLst/>
          </a:prstGeom>
          <a:noFill/>
          <a:ln w="9525" cap="flat" cmpd="sng">
            <a:solidFill>
              <a:srgbClr val="C00000"/>
            </a:solidFill>
            <a:prstDash val="solid"/>
            <a:round/>
            <a:headEnd type="none" w="sm" len="sm"/>
            <a:tailEnd type="stealth"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4"/>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Функция ценности состояния</a:t>
            </a:r>
            <a:endParaRPr/>
          </a:p>
        </p:txBody>
      </p:sp>
      <p:graphicFrame>
        <p:nvGraphicFramePr>
          <p:cNvPr id="574" name="Google Shape;574;p84"/>
          <p:cNvGraphicFramePr/>
          <p:nvPr/>
        </p:nvGraphicFramePr>
        <p:xfrm>
          <a:off x="534345" y="1128093"/>
          <a:ext cx="2820875" cy="2401000"/>
        </p:xfrm>
        <a:graphic>
          <a:graphicData uri="http://schemas.openxmlformats.org/drawingml/2006/table">
            <a:tbl>
              <a:tblPr>
                <a:noFill/>
                <a:tableStyleId>{6A47461F-4A10-465D-95D8-995458154193}</a:tableStyleId>
              </a:tblPr>
              <a:tblGrid>
                <a:gridCol w="564175">
                  <a:extLst>
                    <a:ext uri="{9D8B030D-6E8A-4147-A177-3AD203B41FA5}">
                      <a16:colId xmlns:a16="http://schemas.microsoft.com/office/drawing/2014/main" val="20000"/>
                    </a:ext>
                  </a:extLst>
                </a:gridCol>
                <a:gridCol w="564175">
                  <a:extLst>
                    <a:ext uri="{9D8B030D-6E8A-4147-A177-3AD203B41FA5}">
                      <a16:colId xmlns:a16="http://schemas.microsoft.com/office/drawing/2014/main" val="20001"/>
                    </a:ext>
                  </a:extLst>
                </a:gridCol>
                <a:gridCol w="564175">
                  <a:extLst>
                    <a:ext uri="{9D8B030D-6E8A-4147-A177-3AD203B41FA5}">
                      <a16:colId xmlns:a16="http://schemas.microsoft.com/office/drawing/2014/main" val="20002"/>
                    </a:ext>
                  </a:extLst>
                </a:gridCol>
                <a:gridCol w="564175">
                  <a:extLst>
                    <a:ext uri="{9D8B030D-6E8A-4147-A177-3AD203B41FA5}">
                      <a16:colId xmlns:a16="http://schemas.microsoft.com/office/drawing/2014/main" val="20003"/>
                    </a:ext>
                  </a:extLst>
                </a:gridCol>
                <a:gridCol w="564175">
                  <a:extLst>
                    <a:ext uri="{9D8B030D-6E8A-4147-A177-3AD203B41FA5}">
                      <a16:colId xmlns:a16="http://schemas.microsoft.com/office/drawing/2014/main" val="20004"/>
                    </a:ext>
                  </a:extLst>
                </a:gridCol>
              </a:tblGrid>
              <a:tr h="480200">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extLst>
                  <a:ext uri="{0D108BD9-81ED-4DB2-BD59-A6C34878D82A}">
                    <a16:rowId xmlns:a16="http://schemas.microsoft.com/office/drawing/2014/main" val="10000"/>
                  </a:ext>
                </a:extLst>
              </a:tr>
              <a:tr h="480200">
                <a:tc>
                  <a:txBody>
                    <a:bodyPr/>
                    <a:lstStyle/>
                    <a:p>
                      <a:pPr marL="0" marR="0" lvl="0" indent="0" algn="ctr" rtl="0">
                        <a:lnSpc>
                          <a:spcPct val="100000"/>
                        </a:lnSpc>
                        <a:spcBef>
                          <a:spcPts val="0"/>
                        </a:spcBef>
                        <a:spcAft>
                          <a:spcPts val="0"/>
                        </a:spcAft>
                        <a:buNone/>
                      </a:pPr>
                      <a:r>
                        <a:rPr lang="ru" sz="1400" u="none" strike="noStrike" cap="none"/>
                        <a:t>-7</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ru" sz="1400" u="none" strike="noStrike" cap="none"/>
                        <a:t>-6</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ru" sz="1400" u="none" strike="noStrike" cap="none"/>
                        <a:t>-5</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ru" sz="1400" u="none" strike="noStrike" cap="none"/>
                        <a:t>-4</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extLst>
                  <a:ext uri="{0D108BD9-81ED-4DB2-BD59-A6C34878D82A}">
                    <a16:rowId xmlns:a16="http://schemas.microsoft.com/office/drawing/2014/main" val="10001"/>
                  </a:ext>
                </a:extLst>
              </a:tr>
              <a:tr h="480200">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r>
                        <a:rPr lang="ru" sz="1400" u="none" strike="noStrike" cap="none"/>
                        <a:t>-7</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r>
                        <a:rPr lang="ru" sz="1400" u="none" strike="noStrike" cap="none"/>
                        <a:t>-3</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extLst>
                  <a:ext uri="{0D108BD9-81ED-4DB2-BD59-A6C34878D82A}">
                    <a16:rowId xmlns:a16="http://schemas.microsoft.com/office/drawing/2014/main" val="10002"/>
                  </a:ext>
                </a:extLst>
              </a:tr>
              <a:tr h="480200">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r>
                        <a:rPr lang="ru" sz="1400" u="none" strike="noStrike" cap="none"/>
                        <a:t>-8</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r>
                        <a:rPr lang="ru" sz="1400" u="none" strike="noStrike" cap="none"/>
                        <a:t>-2</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ru" sz="1400" u="none" strike="noStrike" cap="none"/>
                        <a:t>-1</a:t>
                      </a:r>
                      <a:endParaRPr/>
                    </a:p>
                  </a:txBody>
                  <a:tcPr marL="91450" marR="91450" marT="45725" marB="45725" anchor="ctr"/>
                </a:tc>
                <a:extLst>
                  <a:ext uri="{0D108BD9-81ED-4DB2-BD59-A6C34878D82A}">
                    <a16:rowId xmlns:a16="http://schemas.microsoft.com/office/drawing/2014/main" val="10003"/>
                  </a:ext>
                </a:extLst>
              </a:tr>
              <a:tr h="480200">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r>
                        <a:rPr lang="ru" sz="1400" u="none" strike="noStrike" cap="none"/>
                        <a:t>-9</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solidFill>
                      <a:srgbClr val="002060"/>
                    </a:solidFill>
                  </a:tcPr>
                </a:tc>
                <a:extLst>
                  <a:ext uri="{0D108BD9-81ED-4DB2-BD59-A6C34878D82A}">
                    <a16:rowId xmlns:a16="http://schemas.microsoft.com/office/drawing/2014/main" val="10004"/>
                  </a:ext>
                </a:extLst>
              </a:tr>
            </a:tbl>
          </a:graphicData>
        </a:graphic>
      </p:graphicFrame>
      <p:pic>
        <p:nvPicPr>
          <p:cNvPr id="575" name="Google Shape;575;p84"/>
          <p:cNvPicPr preferRelativeResize="0"/>
          <p:nvPr/>
        </p:nvPicPr>
        <p:blipFill rotWithShape="1">
          <a:blip r:embed="rId3">
            <a:alphaModFix/>
          </a:blip>
          <a:srcRect/>
          <a:stretch/>
        </p:blipFill>
        <p:spPr>
          <a:xfrm>
            <a:off x="171552" y="1495698"/>
            <a:ext cx="282457" cy="393530"/>
          </a:xfrm>
          <a:prstGeom prst="rect">
            <a:avLst/>
          </a:prstGeom>
          <a:noFill/>
          <a:ln>
            <a:noFill/>
          </a:ln>
        </p:spPr>
      </p:pic>
      <p:pic>
        <p:nvPicPr>
          <p:cNvPr id="576" name="Google Shape;576;p84"/>
          <p:cNvPicPr preferRelativeResize="0"/>
          <p:nvPr/>
        </p:nvPicPr>
        <p:blipFill rotWithShape="1">
          <a:blip r:embed="rId4">
            <a:alphaModFix/>
          </a:blip>
          <a:srcRect/>
          <a:stretch/>
        </p:blipFill>
        <p:spPr>
          <a:xfrm>
            <a:off x="3408540" y="2644810"/>
            <a:ext cx="387010" cy="387010"/>
          </a:xfrm>
          <a:prstGeom prst="rect">
            <a:avLst/>
          </a:prstGeom>
          <a:noFill/>
          <a:ln>
            <a:noFill/>
          </a:ln>
        </p:spPr>
      </p:pic>
      <p:sp>
        <p:nvSpPr>
          <p:cNvPr id="577" name="Google Shape;577;p84"/>
          <p:cNvSpPr txBox="1"/>
          <p:nvPr/>
        </p:nvSpPr>
        <p:spPr>
          <a:xfrm>
            <a:off x="4164605" y="1581451"/>
            <a:ext cx="2339487" cy="307777"/>
          </a:xfrm>
          <a:prstGeom prst="rect">
            <a:avLst/>
          </a:prstGeom>
          <a:blipFill rotWithShape="1">
            <a:blip r:embed="rId5">
              <a:alphaModFix/>
            </a:blip>
            <a:stretch>
              <a:fillRect l="-536" r="-2686" b="-31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578" name="Google Shape;578;p84"/>
          <p:cNvCxnSpPr/>
          <p:nvPr/>
        </p:nvCxnSpPr>
        <p:spPr>
          <a:xfrm>
            <a:off x="4164605" y="1979870"/>
            <a:ext cx="671992" cy="0"/>
          </a:xfrm>
          <a:prstGeom prst="straightConnector1">
            <a:avLst/>
          </a:prstGeom>
          <a:noFill/>
          <a:ln w="12700" cap="flat" cmpd="sng">
            <a:solidFill>
              <a:srgbClr val="083C92"/>
            </a:solidFill>
            <a:prstDash val="solid"/>
            <a:round/>
            <a:headEnd type="none" w="sm" len="sm"/>
            <a:tailEnd type="none" w="sm" len="sm"/>
          </a:ln>
        </p:spPr>
      </p:cxnSp>
      <p:sp>
        <p:nvSpPr>
          <p:cNvPr id="579" name="Google Shape;579;p84"/>
          <p:cNvSpPr txBox="1"/>
          <p:nvPr/>
        </p:nvSpPr>
        <p:spPr>
          <a:xfrm>
            <a:off x="3704859" y="2010287"/>
            <a:ext cx="1398909" cy="230832"/>
          </a:xfrm>
          <a:prstGeom prst="rect">
            <a:avLst/>
          </a:prstGeom>
          <a:blipFill rotWithShape="1">
            <a:blip r:embed="rId6">
              <a:alphaModFix/>
            </a:blip>
            <a:stretch>
              <a:fillRect b="-1052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580" name="Google Shape;580;p84"/>
          <p:cNvCxnSpPr/>
          <p:nvPr/>
        </p:nvCxnSpPr>
        <p:spPr>
          <a:xfrm>
            <a:off x="5120940" y="1979870"/>
            <a:ext cx="568688" cy="0"/>
          </a:xfrm>
          <a:prstGeom prst="straightConnector1">
            <a:avLst/>
          </a:prstGeom>
          <a:noFill/>
          <a:ln w="12700" cap="flat" cmpd="sng">
            <a:solidFill>
              <a:srgbClr val="00B050"/>
            </a:solidFill>
            <a:prstDash val="solid"/>
            <a:round/>
            <a:headEnd type="none" w="sm" len="sm"/>
            <a:tailEnd type="none" w="sm" len="sm"/>
          </a:ln>
        </p:spPr>
      </p:cxnSp>
      <p:sp>
        <p:nvSpPr>
          <p:cNvPr id="581" name="Google Shape;581;p84"/>
          <p:cNvSpPr txBox="1"/>
          <p:nvPr/>
        </p:nvSpPr>
        <p:spPr>
          <a:xfrm>
            <a:off x="4538690" y="2222461"/>
            <a:ext cx="178125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900" b="0" i="0" u="none" strike="noStrike" cap="none">
                <a:solidFill>
                  <a:srgbClr val="00B050"/>
                </a:solidFill>
                <a:latin typeface="Arial"/>
                <a:ea typeface="Arial"/>
                <a:cs typeface="Arial"/>
                <a:sym typeface="Arial"/>
              </a:rPr>
              <a:t>Ожидаемая будущая награда</a:t>
            </a:r>
            <a:endParaRPr sz="900" b="0" i="0" u="none" strike="noStrike" cap="none">
              <a:solidFill>
                <a:srgbClr val="00B050"/>
              </a:solidFill>
              <a:latin typeface="Arial"/>
              <a:ea typeface="Arial"/>
              <a:cs typeface="Arial"/>
              <a:sym typeface="Arial"/>
            </a:endParaRPr>
          </a:p>
        </p:txBody>
      </p:sp>
      <p:cxnSp>
        <p:nvCxnSpPr>
          <p:cNvPr id="582" name="Google Shape;582;p84"/>
          <p:cNvCxnSpPr>
            <a:cxnSpLocks/>
          </p:cNvCxnSpPr>
          <p:nvPr/>
        </p:nvCxnSpPr>
        <p:spPr>
          <a:xfrm rot="10800000" flipH="1">
            <a:off x="5429319" y="1987401"/>
            <a:ext cx="15300" cy="261000"/>
          </a:xfrm>
          <a:prstGeom prst="straightConnector1">
            <a:avLst/>
          </a:prstGeom>
          <a:noFill/>
          <a:ln w="12700" cap="flat" cmpd="sng">
            <a:solidFill>
              <a:srgbClr val="00B050"/>
            </a:solidFill>
            <a:prstDash val="solid"/>
            <a:round/>
            <a:headEnd type="none" w="sm" len="sm"/>
            <a:tailEnd type="none" w="sm" len="sm"/>
          </a:ln>
        </p:spPr>
      </p:cxnSp>
      <p:cxnSp>
        <p:nvCxnSpPr>
          <p:cNvPr id="583" name="Google Shape;583;p84"/>
          <p:cNvCxnSpPr/>
          <p:nvPr/>
        </p:nvCxnSpPr>
        <p:spPr>
          <a:xfrm>
            <a:off x="5764293" y="1978848"/>
            <a:ext cx="649490" cy="1022"/>
          </a:xfrm>
          <a:prstGeom prst="straightConnector1">
            <a:avLst/>
          </a:prstGeom>
          <a:noFill/>
          <a:ln w="12700" cap="flat" cmpd="sng">
            <a:solidFill>
              <a:srgbClr val="EF8600"/>
            </a:solidFill>
            <a:prstDash val="solid"/>
            <a:round/>
            <a:headEnd type="none" w="sm" len="sm"/>
            <a:tailEnd type="none" w="sm" len="sm"/>
          </a:ln>
        </p:spPr>
      </p:cxnSp>
      <p:sp>
        <p:nvSpPr>
          <p:cNvPr id="584" name="Google Shape;584;p84"/>
          <p:cNvSpPr txBox="1"/>
          <p:nvPr/>
        </p:nvSpPr>
        <p:spPr>
          <a:xfrm>
            <a:off x="6015269" y="1958098"/>
            <a:ext cx="1955985" cy="369332"/>
          </a:xfrm>
          <a:prstGeom prst="rect">
            <a:avLst/>
          </a:prstGeom>
          <a:blipFill rotWithShape="1">
            <a:blip r:embed="rId7">
              <a:alphaModFix/>
            </a:blip>
            <a:stretch>
              <a:fillRect b="-66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sp>
        <p:nvSpPr>
          <p:cNvPr id="585" name="Google Shape;585;p84"/>
          <p:cNvSpPr/>
          <p:nvPr/>
        </p:nvSpPr>
        <p:spPr>
          <a:xfrm>
            <a:off x="5268147" y="1759887"/>
            <a:ext cx="158104" cy="153889"/>
          </a:xfrm>
          <a:prstGeom prst="rect">
            <a:avLst/>
          </a:prstGeom>
          <a:noFill/>
          <a:ln w="12700" cap="flat" cmpd="sng">
            <a:solidFill>
              <a:srgbClr val="C00000">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6" name="Google Shape;586;p84"/>
          <p:cNvSpPr txBox="1"/>
          <p:nvPr/>
        </p:nvSpPr>
        <p:spPr>
          <a:xfrm>
            <a:off x="5092748" y="1073981"/>
            <a:ext cx="2226892" cy="369332"/>
          </a:xfrm>
          <a:prstGeom prst="rect">
            <a:avLst/>
          </a:prstGeom>
          <a:blipFill rotWithShape="1">
            <a:blip r:embed="rId8">
              <a:alphaModFix/>
            </a:blip>
            <a:stretch>
              <a:fillRect b="-66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587" name="Google Shape;587;p84"/>
          <p:cNvCxnSpPr/>
          <p:nvPr/>
        </p:nvCxnSpPr>
        <p:spPr>
          <a:xfrm rot="10800000">
            <a:off x="5358234" y="1439821"/>
            <a:ext cx="0" cy="312151"/>
          </a:xfrm>
          <a:prstGeom prst="straightConnector1">
            <a:avLst/>
          </a:prstGeom>
          <a:noFill/>
          <a:ln w="12700" cap="flat" cmpd="sng">
            <a:solidFill>
              <a:srgbClr val="C00000">
                <a:alpha val="49803"/>
              </a:srgbClr>
            </a:solidFill>
            <a:prstDash val="solid"/>
            <a:round/>
            <a:headEnd type="none" w="sm" len="sm"/>
            <a:tailEnd type="none" w="sm" len="sm"/>
          </a:ln>
        </p:spPr>
      </p:cxnSp>
      <p:sp>
        <p:nvSpPr>
          <p:cNvPr id="588" name="Google Shape;588;p84"/>
          <p:cNvSpPr txBox="1"/>
          <p:nvPr/>
        </p:nvSpPr>
        <p:spPr>
          <a:xfrm>
            <a:off x="4101111" y="3080665"/>
            <a:ext cx="4126258" cy="307777"/>
          </a:xfrm>
          <a:prstGeom prst="rect">
            <a:avLst/>
          </a:prstGeom>
          <a:blipFill rotWithShape="1">
            <a:blip r:embed="rId9">
              <a:alphaModFix/>
            </a:blip>
            <a:stretch>
              <a:fillRect l="-307" r="-1537" b="-35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589" name="Google Shape;589;p84"/>
          <p:cNvCxnSpPr/>
          <p:nvPr/>
        </p:nvCxnSpPr>
        <p:spPr>
          <a:xfrm>
            <a:off x="4164605" y="3434261"/>
            <a:ext cx="671992" cy="0"/>
          </a:xfrm>
          <a:prstGeom prst="straightConnector1">
            <a:avLst/>
          </a:prstGeom>
          <a:noFill/>
          <a:ln w="12700" cap="flat" cmpd="sng">
            <a:solidFill>
              <a:srgbClr val="083C92"/>
            </a:solidFill>
            <a:prstDash val="solid"/>
            <a:round/>
            <a:headEnd type="none" w="sm" len="sm"/>
            <a:tailEnd type="none" w="sm" len="sm"/>
          </a:ln>
        </p:spPr>
      </p:cxnSp>
      <p:sp>
        <p:nvSpPr>
          <p:cNvPr id="590" name="Google Shape;590;p84"/>
          <p:cNvSpPr txBox="1"/>
          <p:nvPr/>
        </p:nvSpPr>
        <p:spPr>
          <a:xfrm>
            <a:off x="3708982" y="3563541"/>
            <a:ext cx="1398909" cy="230832"/>
          </a:xfrm>
          <a:prstGeom prst="rect">
            <a:avLst/>
          </a:prstGeom>
          <a:blipFill rotWithShape="1">
            <a:blip r:embed="rId10">
              <a:alphaModFix/>
            </a:blip>
            <a:stretch>
              <a:fillRect b="-1052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591" name="Google Shape;591;p84"/>
          <p:cNvCxnSpPr/>
          <p:nvPr/>
        </p:nvCxnSpPr>
        <p:spPr>
          <a:xfrm rot="10800000" flipH="1">
            <a:off x="4418651" y="3434262"/>
            <a:ext cx="81950" cy="196939"/>
          </a:xfrm>
          <a:prstGeom prst="straightConnector1">
            <a:avLst/>
          </a:prstGeom>
          <a:noFill/>
          <a:ln w="12700" cap="flat" cmpd="sng">
            <a:solidFill>
              <a:srgbClr val="083C92"/>
            </a:solidFill>
            <a:prstDash val="solid"/>
            <a:round/>
            <a:headEnd type="none" w="sm" len="sm"/>
            <a:tailEnd type="none" w="sm" len="sm"/>
          </a:ln>
        </p:spPr>
      </p:cxnSp>
      <p:cxnSp>
        <p:nvCxnSpPr>
          <p:cNvPr id="592" name="Google Shape;592;p84"/>
          <p:cNvCxnSpPr/>
          <p:nvPr/>
        </p:nvCxnSpPr>
        <p:spPr>
          <a:xfrm rot="10800000" flipH="1">
            <a:off x="5160398" y="3574094"/>
            <a:ext cx="2202129" cy="24786"/>
          </a:xfrm>
          <a:prstGeom prst="straightConnector1">
            <a:avLst/>
          </a:prstGeom>
          <a:noFill/>
          <a:ln w="12700" cap="flat" cmpd="sng">
            <a:solidFill>
              <a:srgbClr val="00B050"/>
            </a:solidFill>
            <a:prstDash val="solid"/>
            <a:round/>
            <a:headEnd type="none" w="sm" len="sm"/>
            <a:tailEnd type="none" w="sm" len="sm"/>
          </a:ln>
        </p:spPr>
      </p:cxnSp>
      <p:sp>
        <p:nvSpPr>
          <p:cNvPr id="593" name="Google Shape;593;p84"/>
          <p:cNvSpPr txBox="1"/>
          <p:nvPr/>
        </p:nvSpPr>
        <p:spPr>
          <a:xfrm>
            <a:off x="5344645" y="4416516"/>
            <a:ext cx="204895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900" b="0" i="0" u="none" strike="noStrike" cap="none">
                <a:solidFill>
                  <a:srgbClr val="00B050"/>
                </a:solidFill>
                <a:latin typeface="Arial"/>
                <a:ea typeface="Arial"/>
                <a:cs typeface="Arial"/>
                <a:sym typeface="Arial"/>
              </a:rPr>
              <a:t>Ожидаемая будущая награда</a:t>
            </a:r>
            <a:endParaRPr sz="900" b="0" i="0" u="none" strike="noStrike" cap="none">
              <a:solidFill>
                <a:srgbClr val="00B050"/>
              </a:solidFill>
              <a:latin typeface="Arial"/>
              <a:ea typeface="Arial"/>
              <a:cs typeface="Arial"/>
              <a:sym typeface="Arial"/>
            </a:endParaRPr>
          </a:p>
        </p:txBody>
      </p:sp>
      <p:cxnSp>
        <p:nvCxnSpPr>
          <p:cNvPr id="594" name="Google Shape;594;p84"/>
          <p:cNvCxnSpPr/>
          <p:nvPr/>
        </p:nvCxnSpPr>
        <p:spPr>
          <a:xfrm rot="10800000">
            <a:off x="5496394" y="3598880"/>
            <a:ext cx="0" cy="772992"/>
          </a:xfrm>
          <a:prstGeom prst="straightConnector1">
            <a:avLst/>
          </a:prstGeom>
          <a:noFill/>
          <a:ln w="12700" cap="flat" cmpd="sng">
            <a:solidFill>
              <a:srgbClr val="00B050"/>
            </a:solidFill>
            <a:prstDash val="solid"/>
            <a:round/>
            <a:headEnd type="none" w="sm" len="sm"/>
            <a:tailEnd type="none" w="sm" len="sm"/>
          </a:ln>
        </p:spPr>
      </p:cxnSp>
      <p:cxnSp>
        <p:nvCxnSpPr>
          <p:cNvPr id="595" name="Google Shape;595;p84"/>
          <p:cNvCxnSpPr/>
          <p:nvPr/>
        </p:nvCxnSpPr>
        <p:spPr>
          <a:xfrm>
            <a:off x="5496394" y="3449476"/>
            <a:ext cx="495910" cy="0"/>
          </a:xfrm>
          <a:prstGeom prst="straightConnector1">
            <a:avLst/>
          </a:prstGeom>
          <a:noFill/>
          <a:ln w="12700" cap="flat" cmpd="sng">
            <a:solidFill>
              <a:srgbClr val="91A000"/>
            </a:solidFill>
            <a:prstDash val="solid"/>
            <a:round/>
            <a:headEnd type="none" w="sm" len="sm"/>
            <a:tailEnd type="none" w="sm" len="sm"/>
          </a:ln>
        </p:spPr>
      </p:cxnSp>
      <p:cxnSp>
        <p:nvCxnSpPr>
          <p:cNvPr id="596" name="Google Shape;596;p84"/>
          <p:cNvCxnSpPr/>
          <p:nvPr/>
        </p:nvCxnSpPr>
        <p:spPr>
          <a:xfrm rot="10800000" flipH="1">
            <a:off x="6323528" y="3434261"/>
            <a:ext cx="1038999" cy="15215"/>
          </a:xfrm>
          <a:prstGeom prst="straightConnector1">
            <a:avLst/>
          </a:prstGeom>
          <a:noFill/>
          <a:ln w="12700" cap="flat" cmpd="sng">
            <a:solidFill>
              <a:srgbClr val="00717D"/>
            </a:solidFill>
            <a:prstDash val="solid"/>
            <a:round/>
            <a:headEnd type="none" w="sm" len="sm"/>
            <a:tailEnd type="none" w="sm" len="sm"/>
          </a:ln>
        </p:spPr>
      </p:cxnSp>
      <p:sp>
        <p:nvSpPr>
          <p:cNvPr id="597" name="Google Shape;597;p84"/>
          <p:cNvSpPr txBox="1"/>
          <p:nvPr/>
        </p:nvSpPr>
        <p:spPr>
          <a:xfrm>
            <a:off x="5496395" y="3659649"/>
            <a:ext cx="10543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900" b="0" i="0" u="none" strike="noStrike" cap="none">
                <a:solidFill>
                  <a:srgbClr val="91A000"/>
                </a:solidFill>
                <a:latin typeface="Arial"/>
                <a:ea typeface="Arial"/>
                <a:cs typeface="Arial"/>
                <a:sym typeface="Arial"/>
              </a:rPr>
              <a:t>Немедленная награда</a:t>
            </a:r>
            <a:endParaRPr sz="900" b="0" i="0" u="none" strike="noStrike" cap="none">
              <a:solidFill>
                <a:srgbClr val="91A000"/>
              </a:solidFill>
              <a:latin typeface="Arial"/>
              <a:ea typeface="Arial"/>
              <a:cs typeface="Arial"/>
              <a:sym typeface="Arial"/>
            </a:endParaRPr>
          </a:p>
        </p:txBody>
      </p:sp>
      <p:cxnSp>
        <p:nvCxnSpPr>
          <p:cNvPr id="598" name="Google Shape;598;p84"/>
          <p:cNvCxnSpPr/>
          <p:nvPr/>
        </p:nvCxnSpPr>
        <p:spPr>
          <a:xfrm rot="10800000">
            <a:off x="5715709" y="3449477"/>
            <a:ext cx="0" cy="210172"/>
          </a:xfrm>
          <a:prstGeom prst="straightConnector1">
            <a:avLst/>
          </a:prstGeom>
          <a:noFill/>
          <a:ln w="12700" cap="flat" cmpd="sng">
            <a:solidFill>
              <a:srgbClr val="91A000"/>
            </a:solidFill>
            <a:prstDash val="solid"/>
            <a:round/>
            <a:headEnd type="none" w="sm" len="sm"/>
            <a:tailEnd type="none" w="sm" len="sm"/>
          </a:ln>
        </p:spPr>
      </p:cxnSp>
      <p:cxnSp>
        <p:nvCxnSpPr>
          <p:cNvPr id="599" name="Google Shape;599;p84"/>
          <p:cNvCxnSpPr/>
          <p:nvPr/>
        </p:nvCxnSpPr>
        <p:spPr>
          <a:xfrm rot="10800000">
            <a:off x="6734051" y="3449477"/>
            <a:ext cx="0" cy="373583"/>
          </a:xfrm>
          <a:prstGeom prst="straightConnector1">
            <a:avLst/>
          </a:prstGeom>
          <a:noFill/>
          <a:ln w="12700" cap="flat" cmpd="sng">
            <a:solidFill>
              <a:srgbClr val="00717D"/>
            </a:solidFill>
            <a:prstDash val="solid"/>
            <a:round/>
            <a:headEnd type="none" w="sm" len="sm"/>
            <a:tailEnd type="none" w="sm" len="sm"/>
          </a:ln>
        </p:spPr>
      </p:cxnSp>
      <p:sp>
        <p:nvSpPr>
          <p:cNvPr id="600" name="Google Shape;600;p84"/>
          <p:cNvSpPr txBox="1"/>
          <p:nvPr/>
        </p:nvSpPr>
        <p:spPr>
          <a:xfrm>
            <a:off x="6406255" y="3819898"/>
            <a:ext cx="1359615" cy="5078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900" b="0" i="0" u="none" strike="noStrike" cap="none">
                <a:solidFill>
                  <a:srgbClr val="00717D"/>
                </a:solidFill>
                <a:latin typeface="Arial"/>
                <a:ea typeface="Arial"/>
                <a:cs typeface="Arial"/>
                <a:sym typeface="Arial"/>
              </a:rPr>
              <a:t>Дисконтированная ценность</a:t>
            </a:r>
            <a:br>
              <a:rPr lang="ru" sz="900" b="0" i="0" u="none" strike="noStrike" cap="none">
                <a:solidFill>
                  <a:srgbClr val="00717D"/>
                </a:solidFill>
                <a:latin typeface="Arial"/>
                <a:ea typeface="Arial"/>
                <a:cs typeface="Arial"/>
                <a:sym typeface="Arial"/>
              </a:rPr>
            </a:br>
            <a:r>
              <a:rPr lang="ru" sz="900" b="0" i="0" u="none" strike="noStrike" cap="none">
                <a:solidFill>
                  <a:srgbClr val="00717D"/>
                </a:solidFill>
                <a:latin typeface="Arial"/>
                <a:ea typeface="Arial"/>
                <a:cs typeface="Arial"/>
                <a:sym typeface="Arial"/>
              </a:rPr>
              <a:t>будущего состояния</a:t>
            </a:r>
            <a:endParaRPr/>
          </a:p>
        </p:txBody>
      </p:sp>
      <p:cxnSp>
        <p:nvCxnSpPr>
          <p:cNvPr id="601" name="Google Shape;601;p84"/>
          <p:cNvCxnSpPr/>
          <p:nvPr/>
        </p:nvCxnSpPr>
        <p:spPr>
          <a:xfrm>
            <a:off x="7496452" y="3429622"/>
            <a:ext cx="649490" cy="1022"/>
          </a:xfrm>
          <a:prstGeom prst="straightConnector1">
            <a:avLst/>
          </a:prstGeom>
          <a:noFill/>
          <a:ln w="12700" cap="flat" cmpd="sng">
            <a:solidFill>
              <a:srgbClr val="EF8600"/>
            </a:solidFill>
            <a:prstDash val="solid"/>
            <a:round/>
            <a:headEnd type="none" w="sm" len="sm"/>
            <a:tailEnd type="none" w="sm" len="sm"/>
          </a:ln>
        </p:spPr>
      </p:cxnSp>
      <p:sp>
        <p:nvSpPr>
          <p:cNvPr id="602" name="Google Shape;602;p84"/>
          <p:cNvSpPr txBox="1"/>
          <p:nvPr/>
        </p:nvSpPr>
        <p:spPr>
          <a:xfrm>
            <a:off x="7707970" y="3574094"/>
            <a:ext cx="1313180" cy="507831"/>
          </a:xfrm>
          <a:prstGeom prst="rect">
            <a:avLst/>
          </a:prstGeom>
          <a:blipFill rotWithShape="1">
            <a:blip r:embed="rId11">
              <a:alphaModFix/>
            </a:blip>
            <a:stretch>
              <a:fillRect b="-243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603" name="Google Shape;603;p84"/>
          <p:cNvCxnSpPr/>
          <p:nvPr/>
        </p:nvCxnSpPr>
        <p:spPr>
          <a:xfrm rot="10800000">
            <a:off x="7833982" y="3429623"/>
            <a:ext cx="0" cy="173046"/>
          </a:xfrm>
          <a:prstGeom prst="straightConnector1">
            <a:avLst/>
          </a:prstGeom>
          <a:noFill/>
          <a:ln w="12700" cap="flat" cmpd="sng">
            <a:solidFill>
              <a:srgbClr val="EF8600"/>
            </a:solidFill>
            <a:prstDash val="solid"/>
            <a:round/>
            <a:headEnd type="none" w="sm" len="sm"/>
            <a:tailEnd type="none" w="sm" len="sm"/>
          </a:ln>
        </p:spPr>
      </p:cxnSp>
      <p:sp>
        <p:nvSpPr>
          <p:cNvPr id="604" name="Google Shape;604;p84"/>
          <p:cNvSpPr/>
          <p:nvPr/>
        </p:nvSpPr>
        <p:spPr>
          <a:xfrm>
            <a:off x="5234087" y="3256929"/>
            <a:ext cx="158104" cy="153889"/>
          </a:xfrm>
          <a:prstGeom prst="rect">
            <a:avLst/>
          </a:prstGeom>
          <a:noFill/>
          <a:ln w="12700" cap="flat" cmpd="sng">
            <a:solidFill>
              <a:srgbClr val="C00000">
                <a:alpha val="4431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5" name="Google Shape;605;p84"/>
          <p:cNvSpPr txBox="1"/>
          <p:nvPr/>
        </p:nvSpPr>
        <p:spPr>
          <a:xfrm>
            <a:off x="5101647" y="2699900"/>
            <a:ext cx="2226892" cy="369332"/>
          </a:xfrm>
          <a:prstGeom prst="rect">
            <a:avLst/>
          </a:prstGeom>
          <a:blipFill rotWithShape="1">
            <a:blip r:embed="rId12">
              <a:alphaModFix/>
            </a:blip>
            <a:stretch>
              <a:fillRect b="-66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606" name="Google Shape;606;p84"/>
          <p:cNvCxnSpPr/>
          <p:nvPr/>
        </p:nvCxnSpPr>
        <p:spPr>
          <a:xfrm rot="10800000">
            <a:off x="5305763" y="3080665"/>
            <a:ext cx="0" cy="168350"/>
          </a:xfrm>
          <a:prstGeom prst="straightConnector1">
            <a:avLst/>
          </a:prstGeom>
          <a:noFill/>
          <a:ln w="12700" cap="flat" cmpd="sng">
            <a:solidFill>
              <a:srgbClr val="C00000">
                <a:alpha val="44313"/>
              </a:srgbClr>
            </a:solidFill>
            <a:prstDash val="solid"/>
            <a:round/>
            <a:headEnd type="none" w="sm" len="sm"/>
            <a:tailEnd type="none" w="sm" len="sm"/>
          </a:ln>
        </p:spPr>
      </p:cxnSp>
      <p:cxnSp>
        <p:nvCxnSpPr>
          <p:cNvPr id="607" name="Google Shape;607;p84"/>
          <p:cNvCxnSpPr/>
          <p:nvPr/>
        </p:nvCxnSpPr>
        <p:spPr>
          <a:xfrm>
            <a:off x="625965" y="1913776"/>
            <a:ext cx="1785842" cy="0"/>
          </a:xfrm>
          <a:prstGeom prst="straightConnector1">
            <a:avLst/>
          </a:prstGeom>
          <a:noFill/>
          <a:ln w="19050" cap="flat" cmpd="sng">
            <a:solidFill>
              <a:srgbClr val="C00000"/>
            </a:solidFill>
            <a:prstDash val="dash"/>
            <a:round/>
            <a:headEnd type="none" w="sm" len="sm"/>
            <a:tailEnd type="none" w="sm" len="sm"/>
          </a:ln>
        </p:spPr>
      </p:cxnSp>
      <p:cxnSp>
        <p:nvCxnSpPr>
          <p:cNvPr id="608" name="Google Shape;608;p84"/>
          <p:cNvCxnSpPr/>
          <p:nvPr/>
        </p:nvCxnSpPr>
        <p:spPr>
          <a:xfrm>
            <a:off x="2411807" y="2882385"/>
            <a:ext cx="943373" cy="0"/>
          </a:xfrm>
          <a:prstGeom prst="straightConnector1">
            <a:avLst/>
          </a:prstGeom>
          <a:noFill/>
          <a:ln w="19050" cap="flat" cmpd="sng">
            <a:solidFill>
              <a:srgbClr val="C00000"/>
            </a:solidFill>
            <a:prstDash val="dash"/>
            <a:round/>
            <a:headEnd type="none" w="sm" len="sm"/>
            <a:tailEnd type="stealth" w="lg" len="lg"/>
          </a:ln>
        </p:spPr>
      </p:cxnSp>
      <p:cxnSp>
        <p:nvCxnSpPr>
          <p:cNvPr id="609" name="Google Shape;609;p84"/>
          <p:cNvCxnSpPr/>
          <p:nvPr/>
        </p:nvCxnSpPr>
        <p:spPr>
          <a:xfrm>
            <a:off x="2411807" y="1913776"/>
            <a:ext cx="0" cy="968609"/>
          </a:xfrm>
          <a:prstGeom prst="straightConnector1">
            <a:avLst/>
          </a:prstGeom>
          <a:noFill/>
          <a:ln w="19050" cap="flat" cmpd="sng">
            <a:solidFill>
              <a:srgbClr val="C00000"/>
            </a:solidFill>
            <a:prstDash val="dash"/>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5"/>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Функция ценности состояния-действия</a:t>
            </a:r>
            <a:endParaRPr/>
          </a:p>
        </p:txBody>
      </p:sp>
      <p:graphicFrame>
        <p:nvGraphicFramePr>
          <p:cNvPr id="615" name="Google Shape;615;p85"/>
          <p:cNvGraphicFramePr/>
          <p:nvPr/>
        </p:nvGraphicFramePr>
        <p:xfrm>
          <a:off x="683241" y="1436644"/>
          <a:ext cx="2109000" cy="1854250"/>
        </p:xfrm>
        <a:graphic>
          <a:graphicData uri="http://schemas.openxmlformats.org/drawingml/2006/table">
            <a:tbl>
              <a:tblPr>
                <a:noFill/>
                <a:tableStyleId>{6A47461F-4A10-465D-95D8-995458154193}</a:tableStyleId>
              </a:tblPr>
              <a:tblGrid>
                <a:gridCol w="421800">
                  <a:extLst>
                    <a:ext uri="{9D8B030D-6E8A-4147-A177-3AD203B41FA5}">
                      <a16:colId xmlns:a16="http://schemas.microsoft.com/office/drawing/2014/main" val="20000"/>
                    </a:ext>
                  </a:extLst>
                </a:gridCol>
                <a:gridCol w="421800">
                  <a:extLst>
                    <a:ext uri="{9D8B030D-6E8A-4147-A177-3AD203B41FA5}">
                      <a16:colId xmlns:a16="http://schemas.microsoft.com/office/drawing/2014/main" val="20001"/>
                    </a:ext>
                  </a:extLst>
                </a:gridCol>
                <a:gridCol w="421800">
                  <a:extLst>
                    <a:ext uri="{9D8B030D-6E8A-4147-A177-3AD203B41FA5}">
                      <a16:colId xmlns:a16="http://schemas.microsoft.com/office/drawing/2014/main" val="20002"/>
                    </a:ext>
                  </a:extLst>
                </a:gridCol>
                <a:gridCol w="421800">
                  <a:extLst>
                    <a:ext uri="{9D8B030D-6E8A-4147-A177-3AD203B41FA5}">
                      <a16:colId xmlns:a16="http://schemas.microsoft.com/office/drawing/2014/main" val="20003"/>
                    </a:ext>
                  </a:extLst>
                </a:gridCol>
                <a:gridCol w="421800">
                  <a:extLst>
                    <a:ext uri="{9D8B030D-6E8A-4147-A177-3AD203B41FA5}">
                      <a16:colId xmlns:a16="http://schemas.microsoft.com/office/drawing/2014/main" val="20004"/>
                    </a:ext>
                  </a:extLst>
                </a:gridCol>
              </a:tblGrid>
              <a:tr h="370850">
                <a:tc>
                  <a:txBody>
                    <a:bodyPr/>
                    <a:lstStyle/>
                    <a:p>
                      <a:pPr marL="0" marR="0" lvl="0" indent="0" algn="ctr" rtl="0">
                        <a:lnSpc>
                          <a:spcPct val="100000"/>
                        </a:lnSpc>
                        <a:spcBef>
                          <a:spcPts val="0"/>
                        </a:spcBef>
                        <a:spcAft>
                          <a:spcPts val="0"/>
                        </a:spcAft>
                        <a:buNone/>
                      </a:pPr>
                      <a:endParaRPr sz="8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8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8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800"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800" u="none" strike="noStrike" cap="none"/>
                    </a:p>
                  </a:txBody>
                  <a:tcPr marL="91450" marR="91450" marT="45725" marB="45725" anchor="ctr">
                    <a:solidFill>
                      <a:srgbClr val="002060"/>
                    </a:solidFill>
                  </a:tcPr>
                </a:tc>
                <a:extLst>
                  <a:ext uri="{0D108BD9-81ED-4DB2-BD59-A6C34878D82A}">
                    <a16:rowId xmlns:a16="http://schemas.microsoft.com/office/drawing/2014/main" val="10000"/>
                  </a:ext>
                </a:extLst>
              </a:tr>
              <a:tr h="370850">
                <a:tc>
                  <a:txBody>
                    <a:bodyPr/>
                    <a:lstStyle/>
                    <a:p>
                      <a:pPr marL="0" marR="0" lvl="0" indent="0" algn="r" rtl="0">
                        <a:lnSpc>
                          <a:spcPct val="100000"/>
                        </a:lnSpc>
                        <a:spcBef>
                          <a:spcPts val="0"/>
                        </a:spcBef>
                        <a:spcAft>
                          <a:spcPts val="0"/>
                        </a:spcAft>
                        <a:buNone/>
                      </a:pPr>
                      <a:r>
                        <a:rPr lang="ru" sz="800" b="1" u="none" strike="noStrike" cap="none"/>
                        <a:t>-7</a:t>
                      </a:r>
                      <a:endParaRPr/>
                    </a:p>
                  </a:txBody>
                  <a:tcPr marL="91450" marR="36000" marT="45725" marB="45725" anchor="ctr"/>
                </a:tc>
                <a:tc>
                  <a:txBody>
                    <a:bodyPr/>
                    <a:lstStyle/>
                    <a:p>
                      <a:pPr marL="0" marR="0" lvl="0" indent="0" algn="r" rtl="0">
                        <a:lnSpc>
                          <a:spcPct val="100000"/>
                        </a:lnSpc>
                        <a:spcBef>
                          <a:spcPts val="0"/>
                        </a:spcBef>
                        <a:spcAft>
                          <a:spcPts val="0"/>
                        </a:spcAft>
                        <a:buNone/>
                      </a:pPr>
                      <a:r>
                        <a:rPr lang="ru" sz="800" b="1" u="none" strike="noStrike" cap="none"/>
                        <a:t>-6</a:t>
                      </a:r>
                      <a:endParaRPr/>
                    </a:p>
                  </a:txBody>
                  <a:tcPr marL="91450" marR="36000" marT="45725" marB="45725" anchor="ctr"/>
                </a:tc>
                <a:tc>
                  <a:txBody>
                    <a:bodyPr/>
                    <a:lstStyle/>
                    <a:p>
                      <a:pPr marL="0" marR="0" lvl="0" indent="0" algn="r" rtl="0">
                        <a:lnSpc>
                          <a:spcPct val="100000"/>
                        </a:lnSpc>
                        <a:spcBef>
                          <a:spcPts val="0"/>
                        </a:spcBef>
                        <a:spcAft>
                          <a:spcPts val="0"/>
                        </a:spcAft>
                        <a:buNone/>
                      </a:pPr>
                      <a:r>
                        <a:rPr lang="ru" sz="800" b="1" u="none" strike="noStrike" cap="none"/>
                        <a:t>-5</a:t>
                      </a:r>
                      <a:endParaRPr/>
                    </a:p>
                  </a:txBody>
                  <a:tcPr marL="91450" marR="36000" marT="45725" marB="45725" anchor="ctr"/>
                </a:tc>
                <a:tc>
                  <a:txBody>
                    <a:bodyPr/>
                    <a:lstStyle/>
                    <a:p>
                      <a:pPr marL="0" marR="0" lvl="0" indent="0" algn="ctr" rtl="0">
                        <a:lnSpc>
                          <a:spcPct val="100000"/>
                        </a:lnSpc>
                        <a:spcBef>
                          <a:spcPts val="0"/>
                        </a:spcBef>
                        <a:spcAft>
                          <a:spcPts val="0"/>
                        </a:spcAft>
                        <a:buNone/>
                      </a:pPr>
                      <a:r>
                        <a:rPr lang="ru" sz="800" b="1" u="none" strike="noStrike" cap="none"/>
                        <a:t>-4</a:t>
                      </a:r>
                      <a:endParaRPr/>
                    </a:p>
                  </a:txBody>
                  <a:tcPr marL="91450" marR="91450" marT="45725" marB="0" anchor="b"/>
                </a:tc>
                <a:tc>
                  <a:txBody>
                    <a:bodyPr/>
                    <a:lstStyle/>
                    <a:p>
                      <a:pPr marL="0" marR="0" lvl="0" indent="0" algn="ctr" rtl="0">
                        <a:lnSpc>
                          <a:spcPct val="100000"/>
                        </a:lnSpc>
                        <a:spcBef>
                          <a:spcPts val="0"/>
                        </a:spcBef>
                        <a:spcAft>
                          <a:spcPts val="0"/>
                        </a:spcAft>
                        <a:buNone/>
                      </a:pPr>
                      <a:endParaRPr sz="800" b="1" u="none" strike="noStrike" cap="none"/>
                    </a:p>
                  </a:txBody>
                  <a:tcPr marL="91450" marR="91450" marT="45725" marB="45725" anchor="ctr">
                    <a:solidFill>
                      <a:srgbClr val="002060"/>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endParaRPr sz="800" b="1"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r>
                        <a:rPr lang="ru" sz="800" b="1" u="none" strike="noStrike" cap="none"/>
                        <a:t>-7</a:t>
                      </a:r>
                      <a:endParaRPr/>
                    </a:p>
                  </a:txBody>
                  <a:tcPr marL="91450" marR="91450" marT="0" marB="45725"/>
                </a:tc>
                <a:tc>
                  <a:txBody>
                    <a:bodyPr/>
                    <a:lstStyle/>
                    <a:p>
                      <a:pPr marL="0" marR="0" lvl="0" indent="0" algn="ctr" rtl="0">
                        <a:lnSpc>
                          <a:spcPct val="100000"/>
                        </a:lnSpc>
                        <a:spcBef>
                          <a:spcPts val="0"/>
                        </a:spcBef>
                        <a:spcAft>
                          <a:spcPts val="0"/>
                        </a:spcAft>
                        <a:buNone/>
                      </a:pPr>
                      <a:endParaRPr sz="800" b="1"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r>
                        <a:rPr lang="ru" sz="800" b="1" u="none" strike="noStrike" cap="none"/>
                        <a:t>-3</a:t>
                      </a:r>
                      <a:endParaRPr/>
                    </a:p>
                  </a:txBody>
                  <a:tcPr marL="91450" marR="91450" marT="45725" marB="0" anchor="b"/>
                </a:tc>
                <a:tc>
                  <a:txBody>
                    <a:bodyPr/>
                    <a:lstStyle/>
                    <a:p>
                      <a:pPr marL="0" marR="0" lvl="0" indent="0" algn="ctr" rtl="0">
                        <a:lnSpc>
                          <a:spcPct val="100000"/>
                        </a:lnSpc>
                        <a:spcBef>
                          <a:spcPts val="0"/>
                        </a:spcBef>
                        <a:spcAft>
                          <a:spcPts val="0"/>
                        </a:spcAft>
                        <a:buNone/>
                      </a:pPr>
                      <a:endParaRPr sz="800" b="1" u="none" strike="noStrike" cap="none"/>
                    </a:p>
                  </a:txBody>
                  <a:tcPr marL="91450" marR="91450" marT="45725" marB="45725" anchor="ctr">
                    <a:solidFill>
                      <a:srgbClr val="002060"/>
                    </a:solidFill>
                  </a:tcP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None/>
                      </a:pPr>
                      <a:endParaRPr sz="800" b="1"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r>
                        <a:rPr lang="ru" sz="800" b="1" u="none" strike="noStrike" cap="none"/>
                        <a:t>-8</a:t>
                      </a:r>
                      <a:endParaRPr/>
                    </a:p>
                  </a:txBody>
                  <a:tcPr marL="91450" marR="91450" marT="0" marB="45725"/>
                </a:tc>
                <a:tc>
                  <a:txBody>
                    <a:bodyPr/>
                    <a:lstStyle/>
                    <a:p>
                      <a:pPr marL="0" marR="0" lvl="0" indent="0" algn="ctr" rtl="0">
                        <a:lnSpc>
                          <a:spcPct val="100000"/>
                        </a:lnSpc>
                        <a:spcBef>
                          <a:spcPts val="0"/>
                        </a:spcBef>
                        <a:spcAft>
                          <a:spcPts val="0"/>
                        </a:spcAft>
                        <a:buNone/>
                      </a:pPr>
                      <a:endParaRPr sz="800" b="1" u="none" strike="noStrike" cap="none"/>
                    </a:p>
                  </a:txBody>
                  <a:tcPr marL="91450" marR="91450" marT="45725" marB="45725" anchor="ctr">
                    <a:solidFill>
                      <a:srgbClr val="002060"/>
                    </a:solidFill>
                  </a:tcPr>
                </a:tc>
                <a:tc>
                  <a:txBody>
                    <a:bodyPr/>
                    <a:lstStyle/>
                    <a:p>
                      <a:pPr marL="0" marR="0" lvl="0" indent="0" algn="r" rtl="0">
                        <a:lnSpc>
                          <a:spcPct val="100000"/>
                        </a:lnSpc>
                        <a:spcBef>
                          <a:spcPts val="0"/>
                        </a:spcBef>
                        <a:spcAft>
                          <a:spcPts val="0"/>
                        </a:spcAft>
                        <a:buNone/>
                      </a:pPr>
                      <a:r>
                        <a:rPr lang="ru" sz="800" b="1" u="none" strike="noStrike" cap="none"/>
                        <a:t>-2</a:t>
                      </a:r>
                      <a:endParaRPr/>
                    </a:p>
                  </a:txBody>
                  <a:tcPr marL="91450" marR="36000" marT="45725" marB="45725" anchor="ctr"/>
                </a:tc>
                <a:tc>
                  <a:txBody>
                    <a:bodyPr/>
                    <a:lstStyle/>
                    <a:p>
                      <a:pPr marL="0" marR="0" lvl="0" indent="0" algn="r" rtl="0">
                        <a:lnSpc>
                          <a:spcPct val="100000"/>
                        </a:lnSpc>
                        <a:spcBef>
                          <a:spcPts val="0"/>
                        </a:spcBef>
                        <a:spcAft>
                          <a:spcPts val="0"/>
                        </a:spcAft>
                        <a:buNone/>
                      </a:pPr>
                      <a:r>
                        <a:rPr lang="ru" sz="800" b="1" u="none" strike="noStrike" cap="none"/>
                        <a:t>-1</a:t>
                      </a:r>
                      <a:endParaRPr/>
                    </a:p>
                  </a:txBody>
                  <a:tcPr marL="91450" marR="36000" marT="45725" marB="45725" anchor="ct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None/>
                      </a:pPr>
                      <a:endParaRPr sz="800" b="1"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r>
                        <a:rPr lang="ru" sz="800" b="1" u="none" strike="noStrike" cap="none"/>
                        <a:t>-9</a:t>
                      </a:r>
                      <a:endParaRPr/>
                    </a:p>
                  </a:txBody>
                  <a:tcPr marL="91450" marR="91450" marT="0" marB="45725"/>
                </a:tc>
                <a:tc>
                  <a:txBody>
                    <a:bodyPr/>
                    <a:lstStyle/>
                    <a:p>
                      <a:pPr marL="0" marR="0" lvl="0" indent="0" algn="ctr" rtl="0">
                        <a:lnSpc>
                          <a:spcPct val="100000"/>
                        </a:lnSpc>
                        <a:spcBef>
                          <a:spcPts val="0"/>
                        </a:spcBef>
                        <a:spcAft>
                          <a:spcPts val="0"/>
                        </a:spcAft>
                        <a:buNone/>
                      </a:pPr>
                      <a:endParaRPr sz="800" b="1"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800" b="1" u="none" strike="noStrike" cap="none"/>
                    </a:p>
                  </a:txBody>
                  <a:tcPr marL="91450" marR="91450" marT="45725" marB="45725" anchor="ctr">
                    <a:solidFill>
                      <a:srgbClr val="002060"/>
                    </a:solidFill>
                  </a:tcPr>
                </a:tc>
                <a:tc>
                  <a:txBody>
                    <a:bodyPr/>
                    <a:lstStyle/>
                    <a:p>
                      <a:pPr marL="0" marR="0" lvl="0" indent="0" algn="ctr" rtl="0">
                        <a:lnSpc>
                          <a:spcPct val="100000"/>
                        </a:lnSpc>
                        <a:spcBef>
                          <a:spcPts val="0"/>
                        </a:spcBef>
                        <a:spcAft>
                          <a:spcPts val="0"/>
                        </a:spcAft>
                        <a:buNone/>
                      </a:pPr>
                      <a:endParaRPr sz="800" b="1" u="none" strike="noStrike" cap="none"/>
                    </a:p>
                  </a:txBody>
                  <a:tcPr marL="91450" marR="91450" marT="45725" marB="45725" anchor="ctr">
                    <a:solidFill>
                      <a:srgbClr val="002060"/>
                    </a:solidFill>
                  </a:tcPr>
                </a:tc>
                <a:extLst>
                  <a:ext uri="{0D108BD9-81ED-4DB2-BD59-A6C34878D82A}">
                    <a16:rowId xmlns:a16="http://schemas.microsoft.com/office/drawing/2014/main" val="10004"/>
                  </a:ext>
                </a:extLst>
              </a:tr>
            </a:tbl>
          </a:graphicData>
        </a:graphic>
      </p:graphicFrame>
      <p:pic>
        <p:nvPicPr>
          <p:cNvPr id="616" name="Google Shape;616;p85"/>
          <p:cNvPicPr preferRelativeResize="0"/>
          <p:nvPr/>
        </p:nvPicPr>
        <p:blipFill rotWithShape="1">
          <a:blip r:embed="rId3">
            <a:alphaModFix/>
          </a:blip>
          <a:srcRect/>
          <a:stretch/>
        </p:blipFill>
        <p:spPr>
          <a:xfrm>
            <a:off x="320448" y="1804249"/>
            <a:ext cx="282457" cy="393530"/>
          </a:xfrm>
          <a:prstGeom prst="rect">
            <a:avLst/>
          </a:prstGeom>
          <a:noFill/>
          <a:ln>
            <a:noFill/>
          </a:ln>
        </p:spPr>
      </p:pic>
      <p:pic>
        <p:nvPicPr>
          <p:cNvPr id="617" name="Google Shape;617;p85"/>
          <p:cNvPicPr preferRelativeResize="0"/>
          <p:nvPr/>
        </p:nvPicPr>
        <p:blipFill rotWithShape="1">
          <a:blip r:embed="rId4">
            <a:alphaModFix/>
          </a:blip>
          <a:srcRect/>
          <a:stretch/>
        </p:blipFill>
        <p:spPr>
          <a:xfrm>
            <a:off x="2798433" y="2547198"/>
            <a:ext cx="387010" cy="387010"/>
          </a:xfrm>
          <a:prstGeom prst="rect">
            <a:avLst/>
          </a:prstGeom>
          <a:noFill/>
          <a:ln>
            <a:noFill/>
          </a:ln>
        </p:spPr>
      </p:pic>
      <p:cxnSp>
        <p:nvCxnSpPr>
          <p:cNvPr id="618" name="Google Shape;618;p85"/>
          <p:cNvCxnSpPr/>
          <p:nvPr/>
        </p:nvCxnSpPr>
        <p:spPr>
          <a:xfrm rot="10800000" flipH="1">
            <a:off x="1110781" y="1804249"/>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19" name="Google Shape;619;p85"/>
          <p:cNvCxnSpPr/>
          <p:nvPr/>
        </p:nvCxnSpPr>
        <p:spPr>
          <a:xfrm rot="10800000" flipH="1">
            <a:off x="688250" y="1807424"/>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20" name="Google Shape;620;p85"/>
          <p:cNvCxnSpPr/>
          <p:nvPr/>
        </p:nvCxnSpPr>
        <p:spPr>
          <a:xfrm rot="10800000" flipH="1">
            <a:off x="1104644" y="2174875"/>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21" name="Google Shape;621;p85"/>
          <p:cNvCxnSpPr/>
          <p:nvPr/>
        </p:nvCxnSpPr>
        <p:spPr>
          <a:xfrm rot="10800000" flipH="1">
            <a:off x="1107819" y="2550721"/>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22" name="Google Shape;622;p85"/>
          <p:cNvCxnSpPr/>
          <p:nvPr/>
        </p:nvCxnSpPr>
        <p:spPr>
          <a:xfrm rot="10800000" flipH="1">
            <a:off x="1104644" y="2920981"/>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23" name="Google Shape;623;p85"/>
          <p:cNvCxnSpPr/>
          <p:nvPr/>
        </p:nvCxnSpPr>
        <p:spPr>
          <a:xfrm rot="10800000" flipH="1">
            <a:off x="1532746" y="1804249"/>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24" name="Google Shape;624;p85"/>
          <p:cNvCxnSpPr/>
          <p:nvPr/>
        </p:nvCxnSpPr>
        <p:spPr>
          <a:xfrm rot="10800000" flipH="1">
            <a:off x="1954711" y="1804249"/>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25" name="Google Shape;625;p85"/>
          <p:cNvCxnSpPr/>
          <p:nvPr/>
        </p:nvCxnSpPr>
        <p:spPr>
          <a:xfrm rot="10800000" flipH="1">
            <a:off x="1951536" y="2181379"/>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26" name="Google Shape;626;p85"/>
          <p:cNvCxnSpPr/>
          <p:nvPr/>
        </p:nvCxnSpPr>
        <p:spPr>
          <a:xfrm rot="10800000" flipH="1">
            <a:off x="1954711" y="2550355"/>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27" name="Google Shape;627;p85"/>
          <p:cNvCxnSpPr/>
          <p:nvPr/>
        </p:nvCxnSpPr>
        <p:spPr>
          <a:xfrm rot="10800000" flipH="1">
            <a:off x="2379289" y="2548676"/>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28" name="Google Shape;628;p85"/>
          <p:cNvCxnSpPr/>
          <p:nvPr/>
        </p:nvCxnSpPr>
        <p:spPr>
          <a:xfrm rot="10800000">
            <a:off x="1951536" y="1804249"/>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29" name="Google Shape;629;p85"/>
          <p:cNvCxnSpPr/>
          <p:nvPr/>
        </p:nvCxnSpPr>
        <p:spPr>
          <a:xfrm rot="10800000">
            <a:off x="1532184" y="1810753"/>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30" name="Google Shape;630;p85"/>
          <p:cNvCxnSpPr/>
          <p:nvPr/>
        </p:nvCxnSpPr>
        <p:spPr>
          <a:xfrm rot="10800000">
            <a:off x="1107606" y="1804403"/>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31" name="Google Shape;631;p85"/>
          <p:cNvCxnSpPr/>
          <p:nvPr/>
        </p:nvCxnSpPr>
        <p:spPr>
          <a:xfrm rot="10800000">
            <a:off x="1957886" y="2181379"/>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32" name="Google Shape;632;p85"/>
          <p:cNvCxnSpPr/>
          <p:nvPr/>
        </p:nvCxnSpPr>
        <p:spPr>
          <a:xfrm rot="10800000">
            <a:off x="1951536" y="2549592"/>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33" name="Google Shape;633;p85"/>
          <p:cNvCxnSpPr/>
          <p:nvPr/>
        </p:nvCxnSpPr>
        <p:spPr>
          <a:xfrm rot="10800000">
            <a:off x="2372939" y="2552005"/>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34" name="Google Shape;634;p85"/>
          <p:cNvCxnSpPr/>
          <p:nvPr/>
        </p:nvCxnSpPr>
        <p:spPr>
          <a:xfrm rot="10800000">
            <a:off x="1110994" y="2178966"/>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35" name="Google Shape;635;p85"/>
          <p:cNvCxnSpPr/>
          <p:nvPr/>
        </p:nvCxnSpPr>
        <p:spPr>
          <a:xfrm rot="10800000">
            <a:off x="1099848" y="2552005"/>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36" name="Google Shape;636;p85"/>
          <p:cNvCxnSpPr/>
          <p:nvPr/>
        </p:nvCxnSpPr>
        <p:spPr>
          <a:xfrm rot="10800000">
            <a:off x="686918" y="1807424"/>
            <a:ext cx="410044" cy="370626"/>
          </a:xfrm>
          <a:prstGeom prst="straightConnector1">
            <a:avLst/>
          </a:prstGeom>
          <a:noFill/>
          <a:ln w="9525" cap="flat" cmpd="sng">
            <a:solidFill>
              <a:srgbClr val="3B7FF2"/>
            </a:solidFill>
            <a:prstDash val="solid"/>
            <a:round/>
            <a:headEnd type="none" w="sm" len="sm"/>
            <a:tailEnd type="none" w="sm" len="sm"/>
          </a:ln>
        </p:spPr>
      </p:cxnSp>
      <p:cxnSp>
        <p:nvCxnSpPr>
          <p:cNvPr id="637" name="Google Shape;637;p85"/>
          <p:cNvCxnSpPr/>
          <p:nvPr/>
        </p:nvCxnSpPr>
        <p:spPr>
          <a:xfrm rot="10800000">
            <a:off x="1109926" y="2920295"/>
            <a:ext cx="410044" cy="370626"/>
          </a:xfrm>
          <a:prstGeom prst="straightConnector1">
            <a:avLst/>
          </a:prstGeom>
          <a:noFill/>
          <a:ln w="9525" cap="flat" cmpd="sng">
            <a:solidFill>
              <a:srgbClr val="3B7FF2"/>
            </a:solidFill>
            <a:prstDash val="solid"/>
            <a:round/>
            <a:headEnd type="none" w="sm" len="sm"/>
            <a:tailEnd type="none" w="sm" len="sm"/>
          </a:ln>
        </p:spPr>
      </p:cxnSp>
      <p:sp>
        <p:nvSpPr>
          <p:cNvPr id="638" name="Google Shape;638;p85"/>
          <p:cNvSpPr txBox="1"/>
          <p:nvPr/>
        </p:nvSpPr>
        <p:spPr>
          <a:xfrm>
            <a:off x="3947375" y="1804249"/>
            <a:ext cx="3809056" cy="400110"/>
          </a:xfrm>
          <a:prstGeom prst="rect">
            <a:avLst/>
          </a:prstGeom>
          <a:blipFill rotWithShape="1">
            <a:blip r:embed="rId5">
              <a:alphaModFix/>
            </a:blip>
            <a:stretch>
              <a:fillRect b="-1562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639" name="Google Shape;639;p85"/>
          <p:cNvCxnSpPr/>
          <p:nvPr/>
        </p:nvCxnSpPr>
        <p:spPr>
          <a:xfrm>
            <a:off x="4190690" y="2211630"/>
            <a:ext cx="671992" cy="0"/>
          </a:xfrm>
          <a:prstGeom prst="straightConnector1">
            <a:avLst/>
          </a:prstGeom>
          <a:noFill/>
          <a:ln w="12700" cap="flat" cmpd="sng">
            <a:solidFill>
              <a:srgbClr val="083C92"/>
            </a:solidFill>
            <a:prstDash val="solid"/>
            <a:round/>
            <a:headEnd type="none" w="sm" len="sm"/>
            <a:tailEnd type="none" w="sm" len="sm"/>
          </a:ln>
        </p:spPr>
      </p:cxnSp>
      <p:sp>
        <p:nvSpPr>
          <p:cNvPr id="640" name="Google Shape;640;p85"/>
          <p:cNvSpPr txBox="1"/>
          <p:nvPr/>
        </p:nvSpPr>
        <p:spPr>
          <a:xfrm>
            <a:off x="3730944" y="2242047"/>
            <a:ext cx="1366849" cy="369332"/>
          </a:xfrm>
          <a:prstGeom prst="rect">
            <a:avLst/>
          </a:prstGeom>
          <a:blipFill rotWithShape="1">
            <a:blip r:embed="rId6">
              <a:alphaModFix/>
            </a:blip>
            <a:stretch>
              <a:fillRect b="-66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641" name="Google Shape;641;p85"/>
          <p:cNvCxnSpPr/>
          <p:nvPr/>
        </p:nvCxnSpPr>
        <p:spPr>
          <a:xfrm rot="10800000" flipH="1">
            <a:off x="5243615" y="2204359"/>
            <a:ext cx="704878" cy="7272"/>
          </a:xfrm>
          <a:prstGeom prst="straightConnector1">
            <a:avLst/>
          </a:prstGeom>
          <a:noFill/>
          <a:ln w="12700" cap="flat" cmpd="sng">
            <a:solidFill>
              <a:srgbClr val="00B050"/>
            </a:solidFill>
            <a:prstDash val="solid"/>
            <a:round/>
            <a:headEnd type="none" w="sm" len="sm"/>
            <a:tailEnd type="none" w="sm" len="sm"/>
          </a:ln>
        </p:spPr>
      </p:cxnSp>
      <p:sp>
        <p:nvSpPr>
          <p:cNvPr id="642" name="Google Shape;642;p85"/>
          <p:cNvSpPr txBox="1"/>
          <p:nvPr/>
        </p:nvSpPr>
        <p:spPr>
          <a:xfrm>
            <a:off x="4703373" y="2444196"/>
            <a:ext cx="178125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900" b="0" i="0" u="none" strike="noStrike" cap="none">
                <a:solidFill>
                  <a:srgbClr val="00B050"/>
                </a:solidFill>
                <a:latin typeface="Arial"/>
                <a:ea typeface="Arial"/>
                <a:cs typeface="Arial"/>
                <a:sym typeface="Arial"/>
              </a:rPr>
              <a:t>Ожидаемая будущая награда</a:t>
            </a:r>
            <a:endParaRPr sz="900" b="0" i="0" u="none" strike="noStrike" cap="none">
              <a:solidFill>
                <a:srgbClr val="00B050"/>
              </a:solidFill>
              <a:latin typeface="Arial"/>
              <a:ea typeface="Arial"/>
              <a:cs typeface="Arial"/>
              <a:sym typeface="Arial"/>
            </a:endParaRPr>
          </a:p>
        </p:txBody>
      </p:sp>
      <p:cxnSp>
        <p:nvCxnSpPr>
          <p:cNvPr id="643" name="Google Shape;643;p85"/>
          <p:cNvCxnSpPr/>
          <p:nvPr/>
        </p:nvCxnSpPr>
        <p:spPr>
          <a:xfrm rot="10800000" flipH="1">
            <a:off x="5423697" y="2210798"/>
            <a:ext cx="15343" cy="261000"/>
          </a:xfrm>
          <a:prstGeom prst="straightConnector1">
            <a:avLst/>
          </a:prstGeom>
          <a:noFill/>
          <a:ln w="12700" cap="flat" cmpd="sng">
            <a:solidFill>
              <a:srgbClr val="00B050"/>
            </a:solidFill>
            <a:prstDash val="solid"/>
            <a:round/>
            <a:headEnd type="none" w="sm" len="sm"/>
            <a:tailEnd type="none" w="sm" len="sm"/>
          </a:ln>
        </p:spPr>
      </p:cxnSp>
      <p:cxnSp>
        <p:nvCxnSpPr>
          <p:cNvPr id="644" name="Google Shape;644;p85"/>
          <p:cNvCxnSpPr/>
          <p:nvPr/>
        </p:nvCxnSpPr>
        <p:spPr>
          <a:xfrm rot="10800000" flipH="1">
            <a:off x="6004681" y="2204359"/>
            <a:ext cx="1617472" cy="5356"/>
          </a:xfrm>
          <a:prstGeom prst="straightConnector1">
            <a:avLst/>
          </a:prstGeom>
          <a:noFill/>
          <a:ln w="12700" cap="flat" cmpd="sng">
            <a:solidFill>
              <a:srgbClr val="EF8600"/>
            </a:solidFill>
            <a:prstDash val="solid"/>
            <a:round/>
            <a:headEnd type="none" w="sm" len="sm"/>
            <a:tailEnd type="none" w="sm" len="sm"/>
          </a:ln>
        </p:spPr>
      </p:cxnSp>
      <p:sp>
        <p:nvSpPr>
          <p:cNvPr id="645" name="Google Shape;645;p85"/>
          <p:cNvSpPr txBox="1"/>
          <p:nvPr/>
        </p:nvSpPr>
        <p:spPr>
          <a:xfrm>
            <a:off x="6644160" y="2243847"/>
            <a:ext cx="1977208" cy="369332"/>
          </a:xfrm>
          <a:prstGeom prst="rect">
            <a:avLst/>
          </a:prstGeom>
          <a:blipFill rotWithShape="1">
            <a:blip r:embed="rId7">
              <a:alphaModFix/>
            </a:blip>
            <a:stretch>
              <a:fillRect b="-66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sp>
        <p:nvSpPr>
          <p:cNvPr id="646" name="Google Shape;646;p85"/>
          <p:cNvSpPr/>
          <p:nvPr/>
        </p:nvSpPr>
        <p:spPr>
          <a:xfrm>
            <a:off x="5435898" y="2017403"/>
            <a:ext cx="158104" cy="153889"/>
          </a:xfrm>
          <a:prstGeom prst="rect">
            <a:avLst/>
          </a:prstGeom>
          <a:noFill/>
          <a:ln w="12700" cap="flat" cmpd="sng">
            <a:solidFill>
              <a:srgbClr val="C00000">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7" name="Google Shape;647;p85"/>
          <p:cNvSpPr txBox="1"/>
          <p:nvPr/>
        </p:nvSpPr>
        <p:spPr>
          <a:xfrm>
            <a:off x="5118833" y="1305741"/>
            <a:ext cx="2226892" cy="369332"/>
          </a:xfrm>
          <a:prstGeom prst="rect">
            <a:avLst/>
          </a:prstGeom>
          <a:blipFill rotWithShape="1">
            <a:blip r:embed="rId8">
              <a:alphaModFix/>
            </a:blip>
            <a:stretch>
              <a:fillRect b="-66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648" name="Google Shape;648;p85"/>
          <p:cNvCxnSpPr/>
          <p:nvPr/>
        </p:nvCxnSpPr>
        <p:spPr>
          <a:xfrm rot="10800000">
            <a:off x="5525985" y="1697337"/>
            <a:ext cx="0" cy="312151"/>
          </a:xfrm>
          <a:prstGeom prst="straightConnector1">
            <a:avLst/>
          </a:prstGeom>
          <a:noFill/>
          <a:ln w="12700" cap="flat" cmpd="sng">
            <a:solidFill>
              <a:srgbClr val="C00000">
                <a:alpha val="49803"/>
              </a:srgbClr>
            </a:solidFill>
            <a:prstDash val="solid"/>
            <a:round/>
            <a:headEnd type="none" w="sm" len="sm"/>
            <a:tailEnd type="none" w="sm" len="sm"/>
          </a:ln>
        </p:spPr>
      </p:cxnSp>
      <p:sp>
        <p:nvSpPr>
          <p:cNvPr id="649" name="Google Shape;649;p85"/>
          <p:cNvSpPr txBox="1"/>
          <p:nvPr/>
        </p:nvSpPr>
        <p:spPr>
          <a:xfrm>
            <a:off x="4018814" y="3790002"/>
            <a:ext cx="2958034" cy="369332"/>
          </a:xfrm>
          <a:prstGeom prst="rect">
            <a:avLst/>
          </a:prstGeom>
          <a:blipFill rotWithShape="1">
            <a:blip r:embed="rId9">
              <a:alphaModFix/>
            </a:blip>
            <a:stretch>
              <a:fillRect t="-109993" b="-1699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sp>
        <p:nvSpPr>
          <p:cNvPr id="650" name="Google Shape;650;p85"/>
          <p:cNvSpPr txBox="1"/>
          <p:nvPr/>
        </p:nvSpPr>
        <p:spPr>
          <a:xfrm>
            <a:off x="3184431" y="3398449"/>
            <a:ext cx="4572000" cy="357277"/>
          </a:xfrm>
          <a:prstGeom prst="rect">
            <a:avLst/>
          </a:prstGeom>
          <a:blipFill rotWithShape="1">
            <a:blip r:embed="rId10">
              <a:alphaModFix/>
            </a:blip>
            <a:stretch>
              <a:fillRect l="-553" b="-206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651" name="Google Shape;651;p85"/>
          <p:cNvCxnSpPr/>
          <p:nvPr/>
        </p:nvCxnSpPr>
        <p:spPr>
          <a:xfrm>
            <a:off x="4124005" y="4179939"/>
            <a:ext cx="447995" cy="0"/>
          </a:xfrm>
          <a:prstGeom prst="straightConnector1">
            <a:avLst/>
          </a:prstGeom>
          <a:noFill/>
          <a:ln w="9525" cap="flat" cmpd="sng">
            <a:solidFill>
              <a:srgbClr val="0C5ADB"/>
            </a:solidFill>
            <a:prstDash val="solid"/>
            <a:round/>
            <a:headEnd type="none" w="sm" len="sm"/>
            <a:tailEnd type="none" w="sm" len="sm"/>
          </a:ln>
        </p:spPr>
      </p:cxnSp>
      <p:sp>
        <p:nvSpPr>
          <p:cNvPr id="652" name="Google Shape;652;p85"/>
          <p:cNvSpPr txBox="1"/>
          <p:nvPr/>
        </p:nvSpPr>
        <p:spPr>
          <a:xfrm>
            <a:off x="3814988" y="4233800"/>
            <a:ext cx="880182" cy="507831"/>
          </a:xfrm>
          <a:prstGeom prst="rect">
            <a:avLst/>
          </a:prstGeom>
          <a:blipFill rotWithShape="1">
            <a:blip r:embed="rId11">
              <a:alphaModFix/>
            </a:blip>
            <a:stretch>
              <a:fillRect b="-243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653" name="Google Shape;653;p85"/>
          <p:cNvCxnSpPr/>
          <p:nvPr/>
        </p:nvCxnSpPr>
        <p:spPr>
          <a:xfrm>
            <a:off x="4795620" y="4179939"/>
            <a:ext cx="1056283" cy="0"/>
          </a:xfrm>
          <a:prstGeom prst="straightConnector1">
            <a:avLst/>
          </a:prstGeom>
          <a:noFill/>
          <a:ln w="9525" cap="flat" cmpd="sng">
            <a:solidFill>
              <a:srgbClr val="00B050"/>
            </a:solidFill>
            <a:prstDash val="solid"/>
            <a:round/>
            <a:headEnd type="none" w="sm" len="sm"/>
            <a:tailEnd type="none" w="sm" len="sm"/>
          </a:ln>
        </p:spPr>
      </p:cxnSp>
      <p:sp>
        <p:nvSpPr>
          <p:cNvPr id="654" name="Google Shape;654;p85"/>
          <p:cNvSpPr txBox="1"/>
          <p:nvPr/>
        </p:nvSpPr>
        <p:spPr>
          <a:xfrm>
            <a:off x="4760850" y="4233800"/>
            <a:ext cx="1056283" cy="646331"/>
          </a:xfrm>
          <a:prstGeom prst="rect">
            <a:avLst/>
          </a:prstGeom>
          <a:blipFill rotWithShape="1">
            <a:blip r:embed="rId12">
              <a:alphaModFix/>
            </a:blip>
            <a:stretch>
              <a:fillRect b="-192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sp>
        <p:nvSpPr>
          <p:cNvPr id="655" name="Google Shape;655;p85"/>
          <p:cNvSpPr txBox="1"/>
          <p:nvPr/>
        </p:nvSpPr>
        <p:spPr>
          <a:xfrm>
            <a:off x="5948493" y="4233800"/>
            <a:ext cx="1367475" cy="507831"/>
          </a:xfrm>
          <a:prstGeom prst="rect">
            <a:avLst/>
          </a:prstGeom>
          <a:blipFill rotWithShape="1">
            <a:blip r:embed="rId13">
              <a:alphaModFix/>
            </a:blip>
            <a:stretch>
              <a:fillRect b="-243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 sz="1400" b="0" i="0" u="none" strike="noStrike" cap="none">
                <a:latin typeface="Arial"/>
                <a:ea typeface="Arial"/>
                <a:cs typeface="Arial"/>
                <a:sym typeface="Arial"/>
              </a:rPr>
              <a:t> </a:t>
            </a:r>
            <a:endParaRPr/>
          </a:p>
        </p:txBody>
      </p:sp>
      <p:cxnSp>
        <p:nvCxnSpPr>
          <p:cNvPr id="656" name="Google Shape;656;p85"/>
          <p:cNvCxnSpPr/>
          <p:nvPr/>
        </p:nvCxnSpPr>
        <p:spPr>
          <a:xfrm>
            <a:off x="6004681" y="4179939"/>
            <a:ext cx="739786" cy="0"/>
          </a:xfrm>
          <a:prstGeom prst="straightConnector1">
            <a:avLst/>
          </a:prstGeom>
          <a:noFill/>
          <a:ln w="9525" cap="flat" cmpd="sng">
            <a:solidFill>
              <a:srgbClr val="EF8600"/>
            </a:solidFill>
            <a:prstDash val="solid"/>
            <a:round/>
            <a:headEnd type="none" w="sm" len="sm"/>
            <a:tailEnd type="none" w="sm" len="sm"/>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6"/>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Уравнение Беллмана</a:t>
            </a:r>
            <a:endParaRPr/>
          </a:p>
        </p:txBody>
      </p:sp>
      <p:sp>
        <p:nvSpPr>
          <p:cNvPr id="662" name="Google Shape;662;p86"/>
          <p:cNvSpPr txBox="1">
            <a:spLocks noGrp="1"/>
          </p:cNvSpPr>
          <p:nvPr>
            <p:ph type="body" idx="1"/>
          </p:nvPr>
        </p:nvSpPr>
        <p:spPr>
          <a:xfrm>
            <a:off x="500550" y="1264350"/>
            <a:ext cx="8169062" cy="26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SzPts val="1700"/>
              <a:buNone/>
            </a:pPr>
            <a:r>
              <a:rPr lang="ru" sz="2000" i="0" u="none" strike="noStrike" dirty="0">
                <a:solidFill>
                  <a:schemeClr val="dk1"/>
                </a:solidFill>
              </a:rPr>
              <a:t>Уравнение Беллмана для </a:t>
            </a:r>
            <a:r>
              <a:rPr lang="ru" sz="2000" u="none" strike="noStrike" dirty="0">
                <a:solidFill>
                  <a:srgbClr val="000000"/>
                </a:solidFill>
              </a:rPr>
              <a:t>𝑣</a:t>
            </a:r>
            <a:r>
              <a:rPr lang="ru" sz="2000" i="1" u="none" strike="noStrike" dirty="0">
                <a:solidFill>
                  <a:srgbClr val="000000"/>
                </a:solidFill>
              </a:rPr>
              <a:t> </a:t>
            </a:r>
            <a:r>
              <a:rPr lang="ru" sz="2000" i="0" u="none" strike="noStrike" dirty="0">
                <a:solidFill>
                  <a:schemeClr val="dk1"/>
                </a:solidFill>
              </a:rPr>
              <a:t>-функции описывает связь между оценкой значения состояния (</a:t>
            </a:r>
            <a:r>
              <a:rPr lang="ru" sz="2000" u="none" strike="noStrike" dirty="0">
                <a:solidFill>
                  <a:srgbClr val="000000"/>
                </a:solidFill>
              </a:rPr>
              <a:t>𝑣</a:t>
            </a:r>
            <a:r>
              <a:rPr lang="ru" sz="2000" i="0" u="none" strike="noStrike" dirty="0">
                <a:solidFill>
                  <a:schemeClr val="dk1"/>
                </a:solidFill>
              </a:rPr>
              <a:t>-функции) и ожидаемыми наградами в текущем состоянии и всех возможных следующих состояниях. </a:t>
            </a:r>
            <a:endParaRPr sz="2000" i="0" u="none" strike="noStrike" dirty="0">
              <a:solidFill>
                <a:schemeClr val="dk1"/>
              </a:solidFill>
            </a:endParaRPr>
          </a:p>
          <a:p>
            <a:pPr marL="0" lvl="0" indent="0" algn="l" rtl="0">
              <a:lnSpc>
                <a:spcPct val="115000"/>
              </a:lnSpc>
              <a:spcBef>
                <a:spcPts val="300"/>
              </a:spcBef>
              <a:spcAft>
                <a:spcPts val="0"/>
              </a:spcAft>
              <a:buSzPts val="1700"/>
              <a:buNone/>
            </a:pPr>
            <a:endParaRPr sz="2000" i="0" u="none" strike="noStrike" dirty="0">
              <a:solidFill>
                <a:schemeClr val="dk1"/>
              </a:solidFill>
            </a:endParaRPr>
          </a:p>
          <a:p>
            <a:pPr marL="0" lvl="0" indent="0" algn="l" rtl="0">
              <a:lnSpc>
                <a:spcPct val="115000"/>
              </a:lnSpc>
              <a:spcBef>
                <a:spcPts val="300"/>
              </a:spcBef>
              <a:spcAft>
                <a:spcPts val="0"/>
              </a:spcAft>
              <a:buSzPts val="1700"/>
              <a:buNone/>
            </a:pPr>
            <a:r>
              <a:rPr lang="ru" sz="2000" i="0" u="none" strike="noStrike" dirty="0">
                <a:solidFill>
                  <a:schemeClr val="dk1"/>
                </a:solidFill>
              </a:rPr>
              <a:t>Это уравнение формализует принцип оптимальности и позволяет находить оптимальные оценки значений состояний.</a:t>
            </a:r>
            <a:endParaRPr dirty="0"/>
          </a:p>
          <a:p>
            <a:pPr marL="0" lvl="0" indent="0" algn="l" rtl="0">
              <a:lnSpc>
                <a:spcPct val="115000"/>
              </a:lnSpc>
              <a:spcBef>
                <a:spcPts val="300"/>
              </a:spcBef>
              <a:spcAft>
                <a:spcPts val="0"/>
              </a:spcAft>
              <a:buSzPts val="1700"/>
              <a:buNone/>
            </a:pPr>
            <a:endParaRPr sz="16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60"/>
          <p:cNvSpPr txBox="1">
            <a:spLocks noGrp="1"/>
          </p:cNvSpPr>
          <p:nvPr>
            <p:ph type="title"/>
          </p:nvPr>
        </p:nvSpPr>
        <p:spPr>
          <a:xfrm>
            <a:off x="500550" y="821213"/>
            <a:ext cx="8520600" cy="58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Ведущий</a:t>
            </a:r>
            <a:endParaRPr i="1"/>
          </a:p>
          <a:p>
            <a:pPr marL="0" lvl="0" indent="0" algn="l" rtl="0">
              <a:spcBef>
                <a:spcPts val="0"/>
              </a:spcBef>
              <a:spcAft>
                <a:spcPts val="0"/>
              </a:spcAft>
              <a:buClr>
                <a:schemeClr val="dk1"/>
              </a:buClr>
              <a:buSzPts val="1100"/>
              <a:buFont typeface="Arial"/>
              <a:buNone/>
            </a:pPr>
            <a:endParaRPr i="1"/>
          </a:p>
        </p:txBody>
      </p:sp>
      <p:sp>
        <p:nvSpPr>
          <p:cNvPr id="259" name="Google Shape;259;p60"/>
          <p:cNvSpPr txBox="1">
            <a:spLocks noGrp="1"/>
          </p:cNvSpPr>
          <p:nvPr>
            <p:ph type="subTitle" idx="2"/>
          </p:nvPr>
        </p:nvSpPr>
        <p:spPr>
          <a:xfrm>
            <a:off x="2933575" y="2427856"/>
            <a:ext cx="5856300" cy="58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i="1">
                <a:solidFill>
                  <a:schemeClr val="dk1"/>
                </a:solidFill>
              </a:rPr>
              <a:t>Дмитрий Лещенко</a:t>
            </a:r>
            <a:endParaRPr i="1">
              <a:solidFill>
                <a:schemeClr val="dk1"/>
              </a:solidFill>
            </a:endParaRPr>
          </a:p>
        </p:txBody>
      </p:sp>
      <p:sp>
        <p:nvSpPr>
          <p:cNvPr id="260" name="Google Shape;260;p60"/>
          <p:cNvSpPr txBox="1"/>
          <p:nvPr/>
        </p:nvSpPr>
        <p:spPr>
          <a:xfrm>
            <a:off x="2933575" y="2916450"/>
            <a:ext cx="5125800" cy="1965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ru" sz="1300" b="1" i="1">
                <a:solidFill>
                  <a:srgbClr val="FF7700"/>
                </a:solidFill>
                <a:latin typeface="Roboto"/>
                <a:ea typeface="Roboto"/>
                <a:cs typeface="Roboto"/>
                <a:sym typeface="Roboto"/>
              </a:rPr>
              <a:t>Ведущий мероприятий OTUS</a:t>
            </a:r>
            <a:endParaRPr sz="1300" b="1" i="1">
              <a:solidFill>
                <a:srgbClr val="FF7700"/>
              </a:solidFill>
              <a:latin typeface="Roboto"/>
              <a:ea typeface="Roboto"/>
              <a:cs typeface="Roboto"/>
              <a:sym typeface="Roboto"/>
            </a:endParaRPr>
          </a:p>
          <a:p>
            <a:pPr marL="0" lvl="0" indent="0" algn="l" rtl="0">
              <a:spcBef>
                <a:spcPts val="0"/>
              </a:spcBef>
              <a:spcAft>
                <a:spcPts val="0"/>
              </a:spcAft>
              <a:buNone/>
            </a:pPr>
            <a:r>
              <a:rPr lang="ru" sz="1300" i="1">
                <a:solidFill>
                  <a:schemeClr val="dk1"/>
                </a:solidFill>
                <a:latin typeface="Roboto"/>
                <a:ea typeface="Roboto"/>
                <a:cs typeface="Roboto"/>
                <a:sym typeface="Roboto"/>
              </a:rPr>
              <a:t>Опыт проведения онлайн-мероприятий более 5 лет</a:t>
            </a:r>
            <a:endParaRPr sz="1300" i="1">
              <a:solidFill>
                <a:schemeClr val="dk1"/>
              </a:solidFill>
              <a:latin typeface="Roboto"/>
              <a:ea typeface="Roboto"/>
              <a:cs typeface="Roboto"/>
              <a:sym typeface="Roboto"/>
            </a:endParaRPr>
          </a:p>
          <a:p>
            <a:pPr marL="0" lvl="0" indent="0" algn="l" rtl="0">
              <a:spcBef>
                <a:spcPts val="0"/>
              </a:spcBef>
              <a:spcAft>
                <a:spcPts val="0"/>
              </a:spcAft>
              <a:buNone/>
            </a:pPr>
            <a:endParaRPr sz="1300" i="1">
              <a:solidFill>
                <a:schemeClr val="dk1"/>
              </a:solidFill>
              <a:latin typeface="Roboto"/>
              <a:ea typeface="Roboto"/>
              <a:cs typeface="Roboto"/>
              <a:sym typeface="Roboto"/>
            </a:endParaRPr>
          </a:p>
        </p:txBody>
      </p:sp>
      <p:pic>
        <p:nvPicPr>
          <p:cNvPr id="261" name="Google Shape;261;p60"/>
          <p:cNvPicPr preferRelativeResize="0"/>
          <p:nvPr/>
        </p:nvPicPr>
        <p:blipFill rotWithShape="1">
          <a:blip r:embed="rId3">
            <a:alphaModFix/>
          </a:blip>
          <a:srcRect/>
          <a:stretch/>
        </p:blipFill>
        <p:spPr>
          <a:xfrm>
            <a:off x="8077621" y="258179"/>
            <a:ext cx="652375" cy="652375"/>
          </a:xfrm>
          <a:prstGeom prst="rect">
            <a:avLst/>
          </a:prstGeom>
          <a:noFill/>
          <a:ln>
            <a:noFill/>
          </a:ln>
        </p:spPr>
      </p:pic>
      <p:pic>
        <p:nvPicPr>
          <p:cNvPr id="262" name="Google Shape;262;p60"/>
          <p:cNvPicPr preferRelativeResize="0"/>
          <p:nvPr/>
        </p:nvPicPr>
        <p:blipFill rotWithShape="1">
          <a:blip r:embed="rId4">
            <a:alphaModFix/>
          </a:blip>
          <a:srcRect l="12518" t="6864" r="9823" b="15477"/>
          <a:stretch/>
        </p:blipFill>
        <p:spPr>
          <a:xfrm>
            <a:off x="630000" y="2145575"/>
            <a:ext cx="1965900" cy="19659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7"/>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dirty="0"/>
              <a:t>Уравнение Беллмана для </a:t>
            </a:r>
            <a:r>
              <a:rPr lang="ru" sz="3200" u="none" strike="noStrike" dirty="0">
                <a:solidFill>
                  <a:srgbClr val="000000"/>
                </a:solidFill>
                <a:latin typeface="Mali"/>
                <a:ea typeface="Mali"/>
                <a:cs typeface="Mali"/>
                <a:sym typeface="Mali"/>
              </a:rPr>
              <a:t>𝑣</a:t>
            </a:r>
            <a:r>
              <a:rPr lang="ru" sz="3200" i="0" u="none" strike="noStrike" dirty="0">
                <a:solidFill>
                  <a:schemeClr val="dk1"/>
                </a:solidFill>
                <a:latin typeface="Arial"/>
                <a:ea typeface="Arial"/>
                <a:cs typeface="Arial"/>
                <a:sym typeface="Arial"/>
              </a:rPr>
              <a:t>-функции</a:t>
            </a:r>
            <a:r>
              <a:rPr lang="ru" dirty="0"/>
              <a:t> </a:t>
            </a:r>
            <a:endParaRPr dirty="0"/>
          </a:p>
        </p:txBody>
      </p:sp>
      <p:sp>
        <p:nvSpPr>
          <p:cNvPr id="668" name="Google Shape;668;p87"/>
          <p:cNvSpPr txBox="1">
            <a:spLocks noGrp="1"/>
          </p:cNvSpPr>
          <p:nvPr>
            <p:ph type="body" idx="1"/>
          </p:nvPr>
        </p:nvSpPr>
        <p:spPr>
          <a:xfrm>
            <a:off x="487469" y="1363490"/>
            <a:ext cx="8169062" cy="3061224"/>
          </a:xfrm>
          <a:prstGeom prst="rect">
            <a:avLst/>
          </a:prstGeom>
          <a:blipFill rotWithShape="1">
            <a:blip r:embed="rId3">
              <a:alphaModFix/>
            </a:blip>
            <a:stretch>
              <a:fillRect t="-26858"/>
            </a:stretch>
          </a:blipFill>
          <a:ln>
            <a:noFill/>
          </a:ln>
        </p:spPr>
        <p:txBody>
          <a:bodyPr spcFirstLastPara="1" wrap="square" lIns="91425" tIns="91425" rIns="91425" bIns="91425" anchor="t" anchorCtr="0">
            <a:normAutofit/>
          </a:bodyPr>
          <a:lstStyle/>
          <a:p>
            <a:pPr marL="457200" lvl="0" indent="0" algn="l" rtl="0">
              <a:lnSpc>
                <a:spcPct val="120000"/>
              </a:lnSpc>
              <a:spcBef>
                <a:spcPts val="300"/>
              </a:spcBef>
              <a:spcAft>
                <a:spcPts val="0"/>
              </a:spcAft>
              <a:buNone/>
            </a:pPr>
            <a:r>
              <a:rPr lang="ru"/>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8"/>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dirty="0"/>
              <a:t>Уравнение Беллмана для </a:t>
            </a:r>
            <a:r>
              <a:rPr lang="en-US" sz="3200" i="1" u="none" strike="noStrike" dirty="0">
                <a:solidFill>
                  <a:srgbClr val="000000"/>
                </a:solidFill>
                <a:latin typeface="Corbel" panose="020B0503020204020204" pitchFamily="34" charset="0"/>
                <a:ea typeface="Mali"/>
                <a:cs typeface="Times New Roman" panose="02020603050405020304" pitchFamily="18" charset="0"/>
                <a:sym typeface="Mali"/>
              </a:rPr>
              <a:t>q</a:t>
            </a:r>
            <a:r>
              <a:rPr lang="ru" sz="3200" i="0" u="none" strike="noStrike" dirty="0">
                <a:solidFill>
                  <a:schemeClr val="dk1"/>
                </a:solidFill>
                <a:latin typeface="Arial"/>
                <a:ea typeface="Arial"/>
                <a:cs typeface="Arial"/>
                <a:sym typeface="Arial"/>
              </a:rPr>
              <a:t>-функции</a:t>
            </a:r>
            <a:r>
              <a:rPr lang="ru" dirty="0"/>
              <a:t> </a:t>
            </a:r>
            <a:endParaRPr dirty="0"/>
          </a:p>
        </p:txBody>
      </p:sp>
      <p:sp>
        <p:nvSpPr>
          <p:cNvPr id="674" name="Google Shape;674;p88"/>
          <p:cNvSpPr txBox="1">
            <a:spLocks noGrp="1"/>
          </p:cNvSpPr>
          <p:nvPr>
            <p:ph type="body" idx="1"/>
          </p:nvPr>
        </p:nvSpPr>
        <p:spPr>
          <a:xfrm>
            <a:off x="487469" y="1645288"/>
            <a:ext cx="8169062" cy="2718058"/>
          </a:xfrm>
          <a:prstGeom prst="rect">
            <a:avLst/>
          </a:prstGeom>
          <a:blipFill rotWithShape="1">
            <a:blip r:embed="rId3">
              <a:alphaModFix/>
            </a:blip>
            <a:stretch>
              <a:fillRect t="-13487" b="-1858"/>
            </a:stretch>
          </a:blipFill>
          <a:ln>
            <a:noFill/>
          </a:ln>
        </p:spPr>
        <p:txBody>
          <a:bodyPr spcFirstLastPara="1" wrap="square" lIns="91425" tIns="91425" rIns="91425" bIns="91425" anchor="t" anchorCtr="0">
            <a:normAutofit/>
          </a:bodyPr>
          <a:lstStyle/>
          <a:p>
            <a:pPr marL="457200" lvl="0" indent="0" algn="l" rtl="0">
              <a:lnSpc>
                <a:spcPct val="120000"/>
              </a:lnSpc>
              <a:spcBef>
                <a:spcPts val="300"/>
              </a:spcBef>
              <a:spcAft>
                <a:spcPts val="0"/>
              </a:spcAft>
              <a:buNone/>
            </a:pPr>
            <a:r>
              <a:rPr lang="ru"/>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9"/>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Правило сравнения политики</a:t>
            </a:r>
            <a:endParaRPr/>
          </a:p>
        </p:txBody>
      </p:sp>
      <p:sp>
        <p:nvSpPr>
          <p:cNvPr id="680" name="Google Shape;680;p89"/>
          <p:cNvSpPr txBox="1">
            <a:spLocks noGrp="1"/>
          </p:cNvSpPr>
          <p:nvPr>
            <p:ph type="body" idx="1"/>
          </p:nvPr>
        </p:nvSpPr>
        <p:spPr>
          <a:xfrm>
            <a:off x="500550" y="1445513"/>
            <a:ext cx="8148300" cy="2614800"/>
          </a:xfrm>
          <a:prstGeom prst="rect">
            <a:avLst/>
          </a:prstGeom>
          <a:blipFill rotWithShape="1">
            <a:blip r:embed="rId3">
              <a:alphaModFix/>
            </a:blip>
            <a:stretch>
              <a:fillRect l="-469"/>
            </a:stretch>
          </a:blipFill>
          <a:ln>
            <a:noFill/>
          </a:ln>
        </p:spPr>
        <p:txBody>
          <a:bodyPr spcFirstLastPara="1" wrap="square" lIns="91425" tIns="91425" rIns="91425" bIns="91425" anchor="t" anchorCtr="0">
            <a:normAutofit/>
          </a:bodyPr>
          <a:lstStyle/>
          <a:p>
            <a:pPr marL="457200" lvl="0" indent="0" algn="l" rtl="0">
              <a:lnSpc>
                <a:spcPct val="120000"/>
              </a:lnSpc>
              <a:spcBef>
                <a:spcPts val="300"/>
              </a:spcBef>
              <a:spcAft>
                <a:spcPts val="0"/>
              </a:spcAft>
              <a:buNone/>
            </a:pPr>
            <a:r>
              <a:rPr lang="ru"/>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90"/>
          <p:cNvSpPr txBox="1">
            <a:spLocks noGrp="1"/>
          </p:cNvSpPr>
          <p:nvPr>
            <p:ph type="title"/>
          </p:nvPr>
        </p:nvSpPr>
        <p:spPr>
          <a:xfrm>
            <a:off x="956225" y="396400"/>
            <a:ext cx="6931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ru" sz="4800">
                <a:latin typeface="Roboto"/>
                <a:ea typeface="Roboto"/>
                <a:cs typeface="Roboto"/>
                <a:sym typeface="Roboto"/>
              </a:rPr>
              <a:t>Алгоритм SARSA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1"/>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b="1" i="0" u="none" strike="noStrike">
                <a:solidFill>
                  <a:srgbClr val="000000"/>
                </a:solidFill>
                <a:latin typeface="Helvetica Neue"/>
                <a:ea typeface="Helvetica Neue"/>
                <a:cs typeface="Helvetica Neue"/>
                <a:sym typeface="Helvetica Neue"/>
              </a:rPr>
              <a:t>Temporal-Difference policy evaluation</a:t>
            </a:r>
            <a:endParaRPr/>
          </a:p>
        </p:txBody>
      </p:sp>
      <p:sp>
        <p:nvSpPr>
          <p:cNvPr id="691" name="Google Shape;691;p91"/>
          <p:cNvSpPr txBox="1">
            <a:spLocks noGrp="1"/>
          </p:cNvSpPr>
          <p:nvPr>
            <p:ph type="body" idx="1"/>
          </p:nvPr>
        </p:nvSpPr>
        <p:spPr>
          <a:xfrm>
            <a:off x="122850" y="1032459"/>
            <a:ext cx="8801144" cy="3576362"/>
          </a:xfrm>
          <a:prstGeom prst="rect">
            <a:avLst/>
          </a:prstGeom>
          <a:blipFill rotWithShape="1">
            <a:blip r:embed="rId3">
              <a:alphaModFix/>
            </a:blip>
            <a:stretch>
              <a:fillRect/>
            </a:stretch>
          </a:blipFill>
          <a:ln>
            <a:noFill/>
          </a:ln>
        </p:spPr>
        <p:txBody>
          <a:bodyPr spcFirstLastPara="1" wrap="square" lIns="91425" tIns="91425" rIns="91425" bIns="91425" anchor="t" anchorCtr="0">
            <a:normAutofit/>
          </a:bodyPr>
          <a:lstStyle/>
          <a:p>
            <a:pPr marL="0" lvl="0" indent="0" algn="l" rtl="0">
              <a:lnSpc>
                <a:spcPct val="120000"/>
              </a:lnSpc>
              <a:spcBef>
                <a:spcPts val="300"/>
              </a:spcBef>
              <a:spcAft>
                <a:spcPts val="0"/>
              </a:spcAft>
              <a:buNone/>
            </a:pPr>
            <a:r>
              <a:rPr lang="ru"/>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92"/>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b="1" i="0" u="none" strike="noStrike">
                <a:solidFill>
                  <a:srgbClr val="000000"/>
                </a:solidFill>
                <a:latin typeface="Helvetica Neue"/>
                <a:ea typeface="Helvetica Neue"/>
                <a:cs typeface="Helvetica Neue"/>
                <a:sym typeface="Helvetica Neue"/>
              </a:rPr>
              <a:t>Temporal-Difference</a:t>
            </a:r>
            <a:endParaRPr/>
          </a:p>
        </p:txBody>
      </p:sp>
      <p:sp>
        <p:nvSpPr>
          <p:cNvPr id="697" name="Google Shape;697;p92"/>
          <p:cNvSpPr txBox="1">
            <a:spLocks noGrp="1"/>
          </p:cNvSpPr>
          <p:nvPr>
            <p:ph type="body" idx="1"/>
          </p:nvPr>
        </p:nvSpPr>
        <p:spPr>
          <a:xfrm>
            <a:off x="122850" y="1032459"/>
            <a:ext cx="8801144" cy="3478172"/>
          </a:xfrm>
          <a:prstGeom prst="rect">
            <a:avLst/>
          </a:prstGeom>
          <a:blipFill rotWithShape="1">
            <a:blip r:embed="rId3">
              <a:alphaModFix/>
            </a:blip>
            <a:stretch>
              <a:fillRect/>
            </a:stretch>
          </a:blipFill>
          <a:ln>
            <a:noFill/>
          </a:ln>
        </p:spPr>
        <p:txBody>
          <a:bodyPr spcFirstLastPara="1" wrap="square" lIns="91425" tIns="91425" rIns="91425" bIns="91425" anchor="t" anchorCtr="0">
            <a:normAutofit/>
          </a:bodyPr>
          <a:lstStyle/>
          <a:p>
            <a:pPr marL="0" lvl="0" indent="0" algn="l" rtl="0">
              <a:lnSpc>
                <a:spcPct val="120000"/>
              </a:lnSpc>
              <a:spcBef>
                <a:spcPts val="300"/>
              </a:spcBef>
              <a:spcAft>
                <a:spcPts val="0"/>
              </a:spcAft>
              <a:buNone/>
            </a:pPr>
            <a:r>
              <a:rPr lang="ru"/>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93"/>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solidFill>
                  <a:srgbClr val="000000"/>
                </a:solidFill>
                <a:latin typeface="Helvetica Neue"/>
                <a:ea typeface="Helvetica Neue"/>
                <a:cs typeface="Helvetica Neue"/>
                <a:sym typeface="Helvetica Neue"/>
              </a:rPr>
              <a:t>SARSA</a:t>
            </a:r>
            <a:endParaRPr/>
          </a:p>
        </p:txBody>
      </p:sp>
      <p:pic>
        <p:nvPicPr>
          <p:cNvPr id="703" name="Google Shape;703;p93"/>
          <p:cNvPicPr preferRelativeResize="0"/>
          <p:nvPr/>
        </p:nvPicPr>
        <p:blipFill>
          <a:blip r:embed="rId3">
            <a:alphaModFix/>
          </a:blip>
          <a:stretch>
            <a:fillRect/>
          </a:stretch>
        </p:blipFill>
        <p:spPr>
          <a:xfrm>
            <a:off x="181950" y="1222199"/>
            <a:ext cx="8839200" cy="297594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94"/>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solidFill>
                  <a:srgbClr val="000000"/>
                </a:solidFill>
                <a:latin typeface="Helvetica Neue"/>
                <a:ea typeface="Helvetica Neue"/>
                <a:cs typeface="Helvetica Neue"/>
                <a:sym typeface="Helvetica Neue"/>
              </a:rPr>
              <a:t>SARSA</a:t>
            </a:r>
            <a:endParaRPr/>
          </a:p>
        </p:txBody>
      </p:sp>
      <p:sp>
        <p:nvSpPr>
          <p:cNvPr id="709" name="Google Shape;709;p94"/>
          <p:cNvSpPr txBox="1">
            <a:spLocks noGrp="1"/>
          </p:cNvSpPr>
          <p:nvPr>
            <p:ph type="body" idx="1"/>
          </p:nvPr>
        </p:nvSpPr>
        <p:spPr>
          <a:xfrm>
            <a:off x="122850" y="1535685"/>
            <a:ext cx="8801144" cy="2772428"/>
          </a:xfrm>
          <a:prstGeom prst="rect">
            <a:avLst/>
          </a:prstGeom>
          <a:blipFill rotWithShape="1">
            <a:blip r:embed="rId3">
              <a:alphaModFix/>
            </a:blip>
            <a:stretch>
              <a:fillRect/>
            </a:stretch>
          </a:blipFill>
          <a:ln>
            <a:noFill/>
          </a:ln>
        </p:spPr>
        <p:txBody>
          <a:bodyPr spcFirstLastPara="1" wrap="square" lIns="91425" tIns="91425" rIns="91425" bIns="91425" anchor="t" anchorCtr="0">
            <a:normAutofit/>
          </a:bodyPr>
          <a:lstStyle/>
          <a:p>
            <a:pPr marL="457200" lvl="0" indent="0" algn="l" rtl="0">
              <a:lnSpc>
                <a:spcPct val="120000"/>
              </a:lnSpc>
              <a:spcBef>
                <a:spcPts val="300"/>
              </a:spcBef>
              <a:spcAft>
                <a:spcPts val="0"/>
              </a:spcAft>
              <a:buNone/>
            </a:pPr>
            <a:r>
              <a:rPr lang="ru"/>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95"/>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ru" sz="4900"/>
              <a:t>Q-learning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6"/>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solidFill>
                  <a:srgbClr val="000000"/>
                </a:solidFill>
                <a:latin typeface="Helvetica Neue"/>
                <a:ea typeface="Helvetica Neue"/>
                <a:cs typeface="Helvetica Neue"/>
                <a:sym typeface="Helvetica Neue"/>
              </a:rPr>
              <a:t>Оптимальная политика</a:t>
            </a:r>
            <a:endParaRPr/>
          </a:p>
        </p:txBody>
      </p:sp>
      <p:sp>
        <p:nvSpPr>
          <p:cNvPr id="720" name="Google Shape;720;p96"/>
          <p:cNvSpPr txBox="1">
            <a:spLocks noGrp="1"/>
          </p:cNvSpPr>
          <p:nvPr>
            <p:ph type="body" idx="1"/>
          </p:nvPr>
        </p:nvSpPr>
        <p:spPr>
          <a:xfrm>
            <a:off x="122850" y="1032459"/>
            <a:ext cx="8801100" cy="1648800"/>
          </a:xfrm>
          <a:prstGeom prst="rect">
            <a:avLst/>
          </a:prstGeom>
          <a:blipFill rotWithShape="1">
            <a:blip r:embed="rId3">
              <a:alphaModFix/>
            </a:blip>
            <a:stretch>
              <a:fillRect b="-19078"/>
            </a:stretch>
          </a:blipFill>
          <a:ln>
            <a:noFill/>
          </a:ln>
        </p:spPr>
        <p:txBody>
          <a:bodyPr spcFirstLastPara="1" wrap="square" lIns="91425" tIns="91425" rIns="91425" bIns="91425" anchor="t" anchorCtr="0">
            <a:normAutofit/>
          </a:bodyPr>
          <a:lstStyle/>
          <a:p>
            <a:pPr marL="457200" lvl="0" indent="0" algn="l" rtl="0">
              <a:lnSpc>
                <a:spcPct val="120000"/>
              </a:lnSpc>
              <a:spcBef>
                <a:spcPts val="300"/>
              </a:spcBef>
              <a:spcAft>
                <a:spcPts val="0"/>
              </a:spcAft>
              <a:buNone/>
            </a:pPr>
            <a:r>
              <a:rPr lang="ru"/>
              <a:t> </a:t>
            </a:r>
            <a:endParaRPr/>
          </a:p>
        </p:txBody>
      </p:sp>
      <p:sp>
        <p:nvSpPr>
          <p:cNvPr id="721" name="Google Shape;721;p96"/>
          <p:cNvSpPr txBox="1"/>
          <p:nvPr/>
        </p:nvSpPr>
        <p:spPr>
          <a:xfrm>
            <a:off x="216127" y="4054248"/>
            <a:ext cx="8082841" cy="600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100" b="0" i="0" u="none" strike="noStrike" cap="none">
                <a:solidFill>
                  <a:srgbClr val="000000"/>
                </a:solidFill>
                <a:latin typeface="Helvetica Neue"/>
                <a:ea typeface="Helvetica Neue"/>
                <a:cs typeface="Helvetica Neue"/>
                <a:sym typeface="Helvetica Neue"/>
              </a:rPr>
              <a:t>Доказательство:</a:t>
            </a:r>
            <a:endParaRPr/>
          </a:p>
          <a:p>
            <a:pPr marL="0" marR="0" lvl="0" indent="0" algn="l" rtl="0">
              <a:lnSpc>
                <a:spcPct val="100000"/>
              </a:lnSpc>
              <a:spcBef>
                <a:spcPts val="0"/>
              </a:spcBef>
              <a:spcAft>
                <a:spcPts val="0"/>
              </a:spcAft>
              <a:buNone/>
            </a:pPr>
            <a:r>
              <a:rPr lang="ru" sz="1100" b="0" i="0" u="none" strike="noStrike" cap="none">
                <a:solidFill>
                  <a:srgbClr val="000000"/>
                </a:solidFill>
                <a:latin typeface="Helvetica Neue"/>
                <a:ea typeface="Helvetica Neue"/>
                <a:cs typeface="Helvetica Neue"/>
                <a:sym typeface="Helvetica Neue"/>
              </a:rPr>
              <a:t>«Обучение с подкреплением», авторы Саттон Р. С., Барто Э. Дж., MIT Press, 2018, глава 4, раздел 4.2 «Улучшение стратегии», стр. 107-108 </a:t>
            </a:r>
            <a:endParaRPr/>
          </a:p>
        </p:txBody>
      </p:sp>
      <p:sp>
        <p:nvSpPr>
          <p:cNvPr id="722" name="Google Shape;722;p96"/>
          <p:cNvSpPr/>
          <p:nvPr/>
        </p:nvSpPr>
        <p:spPr>
          <a:xfrm>
            <a:off x="308775" y="2289050"/>
            <a:ext cx="153600" cy="142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61"/>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t>Правила вебинара</a:t>
            </a:r>
            <a:endParaRPr b="1"/>
          </a:p>
        </p:txBody>
      </p:sp>
      <p:pic>
        <p:nvPicPr>
          <p:cNvPr id="268" name="Google Shape;268;p61"/>
          <p:cNvPicPr preferRelativeResize="0"/>
          <p:nvPr/>
        </p:nvPicPr>
        <p:blipFill rotWithShape="1">
          <a:blip r:embed="rId3">
            <a:alphaModFix/>
          </a:blip>
          <a:srcRect/>
          <a:stretch/>
        </p:blipFill>
        <p:spPr>
          <a:xfrm>
            <a:off x="837650" y="3494081"/>
            <a:ext cx="692621" cy="692620"/>
          </a:xfrm>
          <a:prstGeom prst="rect">
            <a:avLst/>
          </a:prstGeom>
          <a:noFill/>
          <a:ln>
            <a:noFill/>
          </a:ln>
        </p:spPr>
      </p:pic>
      <p:pic>
        <p:nvPicPr>
          <p:cNvPr id="269" name="Google Shape;269;p61"/>
          <p:cNvPicPr preferRelativeResize="0"/>
          <p:nvPr/>
        </p:nvPicPr>
        <p:blipFill rotWithShape="1">
          <a:blip r:embed="rId4">
            <a:alphaModFix/>
          </a:blip>
          <a:srcRect/>
          <a:stretch/>
        </p:blipFill>
        <p:spPr>
          <a:xfrm>
            <a:off x="837650" y="1510213"/>
            <a:ext cx="692621" cy="692620"/>
          </a:xfrm>
          <a:prstGeom prst="rect">
            <a:avLst/>
          </a:prstGeom>
          <a:noFill/>
          <a:ln>
            <a:noFill/>
          </a:ln>
        </p:spPr>
      </p:pic>
      <p:sp>
        <p:nvSpPr>
          <p:cNvPr id="270" name="Google Shape;270;p61"/>
          <p:cNvSpPr txBox="1"/>
          <p:nvPr/>
        </p:nvSpPr>
        <p:spPr>
          <a:xfrm>
            <a:off x="1654525" y="14808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участвуйте</a:t>
            </a:r>
            <a:endParaRPr sz="1500">
              <a:latin typeface="Roboto"/>
              <a:ea typeface="Roboto"/>
              <a:cs typeface="Roboto"/>
              <a:sym typeface="Roboto"/>
            </a:endParaRPr>
          </a:p>
        </p:txBody>
      </p:sp>
      <p:sp>
        <p:nvSpPr>
          <p:cNvPr id="271" name="Google Shape;271;p61"/>
          <p:cNvSpPr txBox="1"/>
          <p:nvPr/>
        </p:nvSpPr>
        <p:spPr>
          <a:xfrm>
            <a:off x="1654525" y="35178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видим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можем ответить не сразу</a:t>
            </a:r>
            <a:endParaRPr sz="1500">
              <a:latin typeface="Roboto"/>
              <a:ea typeface="Roboto"/>
              <a:cs typeface="Roboto"/>
              <a:sym typeface="Roboto"/>
            </a:endParaRPr>
          </a:p>
        </p:txBody>
      </p:sp>
      <p:pic>
        <p:nvPicPr>
          <p:cNvPr id="272" name="Google Shape;272;p61"/>
          <p:cNvPicPr preferRelativeResize="0"/>
          <p:nvPr/>
        </p:nvPicPr>
        <p:blipFill rotWithShape="1">
          <a:blip r:embed="rId5">
            <a:alphaModFix/>
          </a:blip>
          <a:srcRect/>
          <a:stretch/>
        </p:blipFill>
        <p:spPr>
          <a:xfrm>
            <a:off x="837651" y="2514043"/>
            <a:ext cx="692621" cy="692599"/>
          </a:xfrm>
          <a:prstGeom prst="rect">
            <a:avLst/>
          </a:prstGeom>
          <a:noFill/>
          <a:ln>
            <a:noFill/>
          </a:ln>
        </p:spPr>
      </p:pic>
      <p:sp>
        <p:nvSpPr>
          <p:cNvPr id="273" name="Google Shape;273;p61"/>
          <p:cNvSpPr txBox="1"/>
          <p:nvPr/>
        </p:nvSpPr>
        <p:spPr>
          <a:xfrm>
            <a:off x="1654525" y="2519056"/>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Задавайте вопросы</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a:t>
            </a:r>
            <a:endParaRPr sz="15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7"/>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solidFill>
                  <a:srgbClr val="000000"/>
                </a:solidFill>
                <a:latin typeface="Helvetica Neue"/>
                <a:ea typeface="Helvetica Neue"/>
                <a:cs typeface="Helvetica Neue"/>
                <a:sym typeface="Helvetica Neue"/>
              </a:rPr>
              <a:t>Q-learning</a:t>
            </a:r>
            <a:endParaRPr/>
          </a:p>
        </p:txBody>
      </p:sp>
      <p:sp>
        <p:nvSpPr>
          <p:cNvPr id="728" name="Google Shape;728;p97"/>
          <p:cNvSpPr txBox="1">
            <a:spLocks noGrp="1"/>
          </p:cNvSpPr>
          <p:nvPr>
            <p:ph type="body" idx="1"/>
          </p:nvPr>
        </p:nvSpPr>
        <p:spPr>
          <a:xfrm>
            <a:off x="122850" y="1032459"/>
            <a:ext cx="8801144" cy="3439333"/>
          </a:xfrm>
          <a:prstGeom prst="rect">
            <a:avLst/>
          </a:prstGeom>
          <a:blipFill rotWithShape="1">
            <a:blip r:embed="rId3">
              <a:alphaModFix/>
            </a:blip>
            <a:stretch>
              <a:fillRect/>
            </a:stretch>
          </a:blipFill>
          <a:ln>
            <a:noFill/>
          </a:ln>
        </p:spPr>
        <p:txBody>
          <a:bodyPr spcFirstLastPara="1" wrap="square" lIns="91425" tIns="91425" rIns="91425" bIns="91425" anchor="t" anchorCtr="0">
            <a:normAutofit/>
          </a:bodyPr>
          <a:lstStyle/>
          <a:p>
            <a:pPr marL="457200" lvl="0" indent="0" algn="l" rtl="0">
              <a:lnSpc>
                <a:spcPct val="120000"/>
              </a:lnSpc>
              <a:spcBef>
                <a:spcPts val="300"/>
              </a:spcBef>
              <a:spcAft>
                <a:spcPts val="0"/>
              </a:spcAft>
              <a:buNone/>
            </a:pPr>
            <a:r>
              <a:rPr lang="ru"/>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8"/>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solidFill>
                  <a:srgbClr val="000000"/>
                </a:solidFill>
                <a:latin typeface="Helvetica Neue"/>
                <a:ea typeface="Helvetica Neue"/>
                <a:cs typeface="Helvetica Neue"/>
                <a:sym typeface="Helvetica Neue"/>
              </a:rPr>
              <a:t>Q-learning</a:t>
            </a:r>
            <a:endParaRPr/>
          </a:p>
        </p:txBody>
      </p:sp>
      <p:sp>
        <p:nvSpPr>
          <p:cNvPr id="734" name="Google Shape;734;p98"/>
          <p:cNvSpPr txBox="1">
            <a:spLocks noGrp="1"/>
          </p:cNvSpPr>
          <p:nvPr>
            <p:ph type="body" idx="1"/>
          </p:nvPr>
        </p:nvSpPr>
        <p:spPr>
          <a:xfrm>
            <a:off x="122850" y="1320894"/>
            <a:ext cx="8801144" cy="3381412"/>
          </a:xfrm>
          <a:prstGeom prst="rect">
            <a:avLst/>
          </a:prstGeom>
          <a:blipFill rotWithShape="1">
            <a:blip r:embed="rId3">
              <a:alphaModFix/>
            </a:blip>
            <a:stretch>
              <a:fillRect/>
            </a:stretch>
          </a:blipFill>
          <a:ln>
            <a:noFill/>
          </a:ln>
        </p:spPr>
        <p:txBody>
          <a:bodyPr spcFirstLastPara="1" wrap="square" lIns="91425" tIns="91425" rIns="91425" bIns="91425" anchor="t" anchorCtr="0">
            <a:normAutofit/>
          </a:bodyPr>
          <a:lstStyle/>
          <a:p>
            <a:pPr marL="0" lvl="0" indent="0" algn="l" rtl="0">
              <a:lnSpc>
                <a:spcPct val="120000"/>
              </a:lnSpc>
              <a:spcBef>
                <a:spcPts val="300"/>
              </a:spcBef>
              <a:spcAft>
                <a:spcPts val="0"/>
              </a:spcAft>
              <a:buNone/>
            </a:pPr>
            <a:r>
              <a:rPr lang="ru"/>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99"/>
          <p:cNvSpPr txBox="1">
            <a:spLocks noGrp="1"/>
          </p:cNvSpPr>
          <p:nvPr>
            <p:ph type="title"/>
          </p:nvPr>
        </p:nvSpPr>
        <p:spPr>
          <a:xfrm>
            <a:off x="651425" y="39639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
              <a:t>Практика</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00"/>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ru"/>
              <a:t>Практическая реализация</a:t>
            </a:r>
            <a:endParaRPr/>
          </a:p>
          <a:p>
            <a:pPr marL="0" lvl="0" indent="0" algn="l" rtl="0">
              <a:lnSpc>
                <a:spcPct val="100000"/>
              </a:lnSpc>
              <a:spcBef>
                <a:spcPts val="0"/>
              </a:spcBef>
              <a:spcAft>
                <a:spcPts val="0"/>
              </a:spcAft>
              <a:buSzPts val="3100"/>
              <a:buNone/>
            </a:pPr>
            <a:endParaRPr/>
          </a:p>
        </p:txBody>
      </p:sp>
      <p:graphicFrame>
        <p:nvGraphicFramePr>
          <p:cNvPr id="745" name="Google Shape;745;p100"/>
          <p:cNvGraphicFramePr/>
          <p:nvPr/>
        </p:nvGraphicFramePr>
        <p:xfrm>
          <a:off x="952500" y="1544194"/>
          <a:ext cx="7239000" cy="697846"/>
        </p:xfrm>
        <a:graphic>
          <a:graphicData uri="http://schemas.openxmlformats.org/drawingml/2006/table">
            <a:tbl>
              <a:tblPr>
                <a:noFill/>
                <a:tableStyleId>{70DB9F65-A963-4F72-9172-F772D188F758}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1.</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u="none" strike="noStrike" cap="none">
                          <a:latin typeface="Roboto"/>
                          <a:ea typeface="Roboto"/>
                          <a:cs typeface="Roboto"/>
                          <a:sym typeface="Roboto"/>
                        </a:rPr>
                        <a:t>Реализовать алгоритм SARSA</a:t>
                      </a:r>
                      <a:endParaRPr sz="1300" u="none" strike="noStrike" cap="none">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2.</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u="none" strike="noStrike" cap="none">
                          <a:latin typeface="Roboto"/>
                          <a:ea typeface="Roboto"/>
                          <a:cs typeface="Roboto"/>
                          <a:sym typeface="Roboto"/>
                        </a:rPr>
                        <a:t>Развить его до Q-learning</a:t>
                      </a:r>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01"/>
          <p:cNvSpPr txBox="1">
            <a:spLocks noGrp="1"/>
          </p:cNvSpPr>
          <p:nvPr>
            <p:ph type="title"/>
          </p:nvPr>
        </p:nvSpPr>
        <p:spPr>
          <a:xfrm>
            <a:off x="956225" y="110644"/>
            <a:ext cx="7706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ru"/>
              <a:t>Вопросы?</a:t>
            </a:r>
            <a:endParaRPr/>
          </a:p>
        </p:txBody>
      </p:sp>
      <p:pic>
        <p:nvPicPr>
          <p:cNvPr id="751" name="Google Shape;751;p101"/>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752" name="Google Shape;752;p101"/>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rgbClr val="FFFFFF"/>
                </a:solidFill>
                <a:latin typeface="Roboto"/>
                <a:ea typeface="Roboto"/>
                <a:cs typeface="Roboto"/>
                <a:sym typeface="Roboto"/>
              </a:rPr>
              <a:t>Задаем вопросы в чат</a:t>
            </a:r>
            <a:endParaRPr sz="1500" b="0" i="0" u="none" strike="noStrike" cap="none">
              <a:solidFill>
                <a:srgbClr val="FFFFFF"/>
              </a:solidFill>
              <a:latin typeface="Roboto"/>
              <a:ea typeface="Roboto"/>
              <a:cs typeface="Roboto"/>
              <a:sym typeface="Roboto"/>
            </a:endParaRPr>
          </a:p>
        </p:txBody>
      </p:sp>
      <p:pic>
        <p:nvPicPr>
          <p:cNvPr id="753" name="Google Shape;753;p101"/>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754" name="Google Shape;754;p101"/>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rgbClr val="FFFFFF"/>
                </a:solidFill>
                <a:latin typeface="Roboto"/>
                <a:ea typeface="Roboto"/>
                <a:cs typeface="Roboto"/>
                <a:sym typeface="Roboto"/>
              </a:rPr>
              <a:t>Ставим “–”,</a:t>
            </a:r>
            <a:endParaRPr sz="15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rgbClr val="FFFFFF"/>
                </a:solidFill>
                <a:latin typeface="Roboto"/>
                <a:ea typeface="Roboto"/>
                <a:cs typeface="Roboto"/>
                <a:sym typeface="Roboto"/>
              </a:rPr>
              <a:t>если вопросов нет</a:t>
            </a:r>
            <a:endParaRPr sz="1500" b="0" i="0" u="none" strike="noStrike" cap="none">
              <a:solidFill>
                <a:srgbClr val="FFFF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02"/>
          <p:cNvSpPr txBox="1">
            <a:spLocks noGrp="1"/>
          </p:cNvSpPr>
          <p:nvPr>
            <p:ph type="title"/>
          </p:nvPr>
        </p:nvSpPr>
        <p:spPr>
          <a:xfrm>
            <a:off x="956225" y="396400"/>
            <a:ext cx="6931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
              <a:t>Рефлексия</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03"/>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sz="3200" b="1">
                <a:solidFill>
                  <a:schemeClr val="dk1"/>
                </a:solidFill>
              </a:rPr>
              <a:t>Подведем итоги</a:t>
            </a:r>
            <a:endParaRPr/>
          </a:p>
        </p:txBody>
      </p:sp>
      <p:graphicFrame>
        <p:nvGraphicFramePr>
          <p:cNvPr id="765" name="Google Shape;765;p103"/>
          <p:cNvGraphicFramePr/>
          <p:nvPr/>
        </p:nvGraphicFramePr>
        <p:xfrm>
          <a:off x="952500" y="1544194"/>
          <a:ext cx="7239000" cy="2095062"/>
        </p:xfrm>
        <a:graphic>
          <a:graphicData uri="http://schemas.openxmlformats.org/drawingml/2006/table">
            <a:tbl>
              <a:tblPr>
                <a:noFill/>
                <a:tableStyleId>{70DB9F65-A963-4F72-9172-F772D188F758}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1.</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u="none" strike="noStrike" cap="none">
                          <a:latin typeface="Roboto"/>
                          <a:ea typeface="Roboto"/>
                          <a:cs typeface="Roboto"/>
                          <a:sym typeface="Roboto"/>
                        </a:rPr>
                        <a:t>Познакомились с компанией Отус</a:t>
                      </a:r>
                      <a:endParaRPr sz="1300" u="none" strike="noStrike" cap="none">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2.</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b="0" i="0" u="none" strike="noStrike" cap="none">
                          <a:solidFill>
                            <a:srgbClr val="000000"/>
                          </a:solidFill>
                          <a:latin typeface="Roboto"/>
                          <a:ea typeface="Roboto"/>
                          <a:cs typeface="Roboto"/>
                          <a:sym typeface="Roboto"/>
                        </a:rPr>
                        <a:t>Выделили основные отличительные черты Reinforcement Learning </a:t>
                      </a:r>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3.</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u="none" strike="noStrike" cap="none">
                          <a:latin typeface="Roboto"/>
                          <a:ea typeface="Roboto"/>
                          <a:cs typeface="Roboto"/>
                          <a:sym typeface="Roboto"/>
                        </a:rPr>
                        <a:t>Поняли области применения Reinforcement Learning</a:t>
                      </a:r>
                      <a:endParaRPr sz="1300" u="none" strike="noStrike" cap="none">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4.</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u="none" strike="noStrike" cap="none">
                          <a:latin typeface="Roboto"/>
                          <a:ea typeface="Roboto"/>
                          <a:cs typeface="Roboto"/>
                          <a:sym typeface="Roboto"/>
                        </a:rPr>
                        <a:t>Поняли структуру и взаимосвязь основных алгоритмов Reinforcement Learning</a:t>
                      </a:r>
                      <a:endParaRPr sz="1300" u="none" strike="noStrike" cap="none">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5.</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u="none" strike="noStrike" cap="none">
                          <a:latin typeface="Roboto"/>
                          <a:ea typeface="Roboto"/>
                          <a:cs typeface="Roboto"/>
                          <a:sym typeface="Roboto"/>
                        </a:rPr>
                        <a:t>Разобрали алгоритмs SARSA и Q-learning</a:t>
                      </a:r>
                      <a:endParaRPr sz="1300" u="none" strike="noStrike" cap="none">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6.</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u="none" strike="noStrike" cap="none">
                          <a:latin typeface="Roboto"/>
                          <a:ea typeface="Roboto"/>
                          <a:cs typeface="Roboto"/>
                          <a:sym typeface="Roboto"/>
                        </a:rPr>
                        <a:t>Реализовали алгоритм SARSA и Q-learning в коде на Python</a:t>
                      </a:r>
                      <a:endParaRPr sz="1300" u="none" strike="noStrike" cap="none">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04"/>
          <p:cNvSpPr txBox="1"/>
          <p:nvPr/>
        </p:nvSpPr>
        <p:spPr>
          <a:xfrm>
            <a:off x="472775" y="4331350"/>
            <a:ext cx="7329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100"/>
              <a:buFont typeface="Arial"/>
              <a:buNone/>
            </a:pPr>
            <a:endParaRPr sz="1100" b="0" i="0" u="none" strike="noStrike" cap="none">
              <a:solidFill>
                <a:srgbClr val="FF0000"/>
              </a:solidFill>
              <a:latin typeface="Arial"/>
              <a:ea typeface="Arial"/>
              <a:cs typeface="Arial"/>
              <a:sym typeface="Arial"/>
            </a:endParaRPr>
          </a:p>
        </p:txBody>
      </p:sp>
      <p:pic>
        <p:nvPicPr>
          <p:cNvPr id="771" name="Google Shape;771;p104"/>
          <p:cNvPicPr preferRelativeResize="0"/>
          <p:nvPr/>
        </p:nvPicPr>
        <p:blipFill>
          <a:blip r:embed="rId3">
            <a:alphaModFix/>
          </a:blip>
          <a:stretch>
            <a:fillRect/>
          </a:stretch>
        </p:blipFill>
        <p:spPr>
          <a:xfrm>
            <a:off x="965850" y="240250"/>
            <a:ext cx="7132200" cy="4354500"/>
          </a:xfrm>
          <a:prstGeom prst="roundRect">
            <a:avLst>
              <a:gd name="adj" fmla="val 6782"/>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05"/>
          <p:cNvSpPr/>
          <p:nvPr/>
        </p:nvSpPr>
        <p:spPr>
          <a:xfrm>
            <a:off x="4714725" y="1232863"/>
            <a:ext cx="3417900" cy="848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05"/>
          <p:cNvSpPr/>
          <p:nvPr/>
        </p:nvSpPr>
        <p:spPr>
          <a:xfrm>
            <a:off x="4714725" y="2312038"/>
            <a:ext cx="3417900" cy="848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05"/>
          <p:cNvSpPr/>
          <p:nvPr/>
        </p:nvSpPr>
        <p:spPr>
          <a:xfrm>
            <a:off x="1027550" y="3396513"/>
            <a:ext cx="3417900" cy="848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05"/>
          <p:cNvSpPr/>
          <p:nvPr/>
        </p:nvSpPr>
        <p:spPr>
          <a:xfrm>
            <a:off x="1027550" y="2312038"/>
            <a:ext cx="3417900" cy="848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05"/>
          <p:cNvSpPr/>
          <p:nvPr/>
        </p:nvSpPr>
        <p:spPr>
          <a:xfrm>
            <a:off x="1027550" y="1227563"/>
            <a:ext cx="3417900" cy="848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05"/>
          <p:cNvSpPr/>
          <p:nvPr/>
        </p:nvSpPr>
        <p:spPr>
          <a:xfrm>
            <a:off x="4673550" y="3408475"/>
            <a:ext cx="3417900" cy="848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2" name="Google Shape;782;p105"/>
          <p:cNvPicPr preferRelativeResize="0"/>
          <p:nvPr/>
        </p:nvPicPr>
        <p:blipFill rotWithShape="1">
          <a:blip r:embed="rId3">
            <a:alphaModFix/>
          </a:blip>
          <a:srcRect/>
          <a:stretch/>
        </p:blipFill>
        <p:spPr>
          <a:xfrm>
            <a:off x="1237900" y="1421375"/>
            <a:ext cx="460475" cy="460475"/>
          </a:xfrm>
          <a:prstGeom prst="rect">
            <a:avLst/>
          </a:prstGeom>
          <a:noFill/>
          <a:ln>
            <a:noFill/>
          </a:ln>
        </p:spPr>
      </p:pic>
      <p:sp>
        <p:nvSpPr>
          <p:cNvPr id="783" name="Google Shape;783;p105"/>
          <p:cNvSpPr txBox="1"/>
          <p:nvPr/>
        </p:nvSpPr>
        <p:spPr>
          <a:xfrm>
            <a:off x="1745125" y="1510925"/>
            <a:ext cx="2529600" cy="6510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Обучение </a:t>
            </a:r>
            <a:r>
              <a:rPr lang="ru" sz="900">
                <a:latin typeface="Roboto"/>
                <a:ea typeface="Roboto"/>
                <a:cs typeface="Roboto"/>
                <a:sym typeface="Roboto"/>
              </a:rPr>
              <a:t>проходит онлайн </a:t>
            </a:r>
            <a:r>
              <a:rPr lang="ru" sz="900" b="0" i="0" u="none" strike="noStrike" cap="none">
                <a:solidFill>
                  <a:srgbClr val="000000"/>
                </a:solidFill>
                <a:latin typeface="Roboto"/>
                <a:ea typeface="Roboto"/>
                <a:cs typeface="Roboto"/>
                <a:sym typeface="Roboto"/>
              </a:rPr>
              <a:t>по вечерам </a:t>
            </a:r>
            <a:endParaRPr sz="900" b="0" i="0" u="none" strike="noStrike" cap="none">
              <a:solidFill>
                <a:srgbClr val="000000"/>
              </a:solidFill>
              <a:latin typeface="Roboto"/>
              <a:ea typeface="Roboto"/>
              <a:cs typeface="Roboto"/>
              <a:sym typeface="Roboto"/>
            </a:endParaRPr>
          </a:p>
        </p:txBody>
      </p:sp>
      <p:pic>
        <p:nvPicPr>
          <p:cNvPr id="784" name="Google Shape;784;p105"/>
          <p:cNvPicPr preferRelativeResize="0"/>
          <p:nvPr/>
        </p:nvPicPr>
        <p:blipFill rotWithShape="1">
          <a:blip r:embed="rId4">
            <a:alphaModFix/>
          </a:blip>
          <a:srcRect/>
          <a:stretch/>
        </p:blipFill>
        <p:spPr>
          <a:xfrm>
            <a:off x="1237900" y="2522288"/>
            <a:ext cx="460475" cy="460475"/>
          </a:xfrm>
          <a:prstGeom prst="rect">
            <a:avLst/>
          </a:prstGeom>
          <a:noFill/>
          <a:ln>
            <a:noFill/>
          </a:ln>
        </p:spPr>
      </p:pic>
      <p:sp>
        <p:nvSpPr>
          <p:cNvPr id="785" name="Google Shape;785;p105"/>
          <p:cNvSpPr txBox="1"/>
          <p:nvPr/>
        </p:nvSpPr>
        <p:spPr>
          <a:xfrm>
            <a:off x="1763275" y="2467875"/>
            <a:ext cx="2626500" cy="9510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Все записи занятий и материалы</a:t>
            </a:r>
            <a:r>
              <a:rPr lang="ru" sz="900">
                <a:latin typeface="Roboto"/>
                <a:ea typeface="Roboto"/>
                <a:cs typeface="Roboto"/>
                <a:sym typeface="Roboto"/>
              </a:rPr>
              <a:t> </a:t>
            </a:r>
            <a:r>
              <a:rPr lang="ru" sz="900" b="0" i="0" u="none" strike="noStrike" cap="none">
                <a:solidFill>
                  <a:srgbClr val="000000"/>
                </a:solidFill>
                <a:latin typeface="Roboto"/>
                <a:ea typeface="Roboto"/>
                <a:cs typeface="Roboto"/>
                <a:sym typeface="Roboto"/>
              </a:rPr>
              <a:t>сохраняются в личном кабинете</a:t>
            </a:r>
            <a:r>
              <a:rPr lang="ru" sz="900">
                <a:latin typeface="Roboto"/>
                <a:ea typeface="Roboto"/>
                <a:cs typeface="Roboto"/>
                <a:sym typeface="Roboto"/>
              </a:rPr>
              <a:t> навсегда</a:t>
            </a:r>
            <a:endParaRPr sz="900" b="0" i="0" u="none" strike="noStrike" cap="none">
              <a:solidFill>
                <a:srgbClr val="000000"/>
              </a:solidFill>
              <a:latin typeface="Roboto"/>
              <a:ea typeface="Roboto"/>
              <a:cs typeface="Roboto"/>
              <a:sym typeface="Roboto"/>
            </a:endParaRPr>
          </a:p>
        </p:txBody>
      </p:sp>
      <p:pic>
        <p:nvPicPr>
          <p:cNvPr id="786" name="Google Shape;786;p105"/>
          <p:cNvPicPr preferRelativeResize="0"/>
          <p:nvPr/>
        </p:nvPicPr>
        <p:blipFill rotWithShape="1">
          <a:blip r:embed="rId5">
            <a:alphaModFix/>
          </a:blip>
          <a:srcRect/>
          <a:stretch/>
        </p:blipFill>
        <p:spPr>
          <a:xfrm>
            <a:off x="1237900" y="3556038"/>
            <a:ext cx="460475" cy="460475"/>
          </a:xfrm>
          <a:prstGeom prst="rect">
            <a:avLst/>
          </a:prstGeom>
          <a:noFill/>
          <a:ln>
            <a:noFill/>
          </a:ln>
        </p:spPr>
      </p:pic>
      <p:sp>
        <p:nvSpPr>
          <p:cNvPr id="787" name="Google Shape;787;p105"/>
          <p:cNvSpPr txBox="1"/>
          <p:nvPr/>
        </p:nvSpPr>
        <p:spPr>
          <a:xfrm>
            <a:off x="1763275" y="3556050"/>
            <a:ext cx="2493300" cy="10353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каждому домашнему заданию</a:t>
            </a:r>
            <a:r>
              <a:rPr lang="ru" sz="900">
                <a:latin typeface="Roboto"/>
                <a:ea typeface="Roboto"/>
                <a:cs typeface="Roboto"/>
                <a:sym typeface="Roboto"/>
              </a:rPr>
              <a:t> </a:t>
            </a:r>
            <a:r>
              <a:rPr lang="ru" sz="900" b="0" i="0" u="none" strike="noStrike" cap="none">
                <a:solidFill>
                  <a:srgbClr val="000000"/>
                </a:solidFill>
                <a:latin typeface="Roboto"/>
                <a:ea typeface="Roboto"/>
                <a:cs typeface="Roboto"/>
                <a:sym typeface="Roboto"/>
              </a:rPr>
              <a:t>преподаватель да</a:t>
            </a:r>
            <a:r>
              <a:rPr lang="ru" sz="900">
                <a:latin typeface="Roboto"/>
                <a:ea typeface="Roboto"/>
                <a:cs typeface="Roboto"/>
                <a:sym typeface="Roboto"/>
              </a:rPr>
              <a:t>ё</a:t>
            </a:r>
            <a:r>
              <a:rPr lang="ru" sz="900" b="0" i="0" u="none" strike="noStrike" cap="none">
                <a:solidFill>
                  <a:srgbClr val="000000"/>
                </a:solidFill>
                <a:latin typeface="Roboto"/>
                <a:ea typeface="Roboto"/>
                <a:cs typeface="Roboto"/>
                <a:sym typeface="Roboto"/>
              </a:rPr>
              <a:t>т развернутый фидбек</a:t>
            </a:r>
            <a:endParaRPr sz="900" b="0" i="0" u="none" strike="noStrike" cap="none">
              <a:solidFill>
                <a:srgbClr val="000000"/>
              </a:solidFill>
              <a:latin typeface="Roboto"/>
              <a:ea typeface="Roboto"/>
              <a:cs typeface="Roboto"/>
              <a:sym typeface="Roboto"/>
            </a:endParaRPr>
          </a:p>
        </p:txBody>
      </p:sp>
      <p:pic>
        <p:nvPicPr>
          <p:cNvPr id="788" name="Google Shape;788;p105"/>
          <p:cNvPicPr preferRelativeResize="0"/>
          <p:nvPr/>
        </p:nvPicPr>
        <p:blipFill rotWithShape="1">
          <a:blip r:embed="rId6">
            <a:alphaModFix/>
          </a:blip>
          <a:srcRect/>
          <a:stretch/>
        </p:blipFill>
        <p:spPr>
          <a:xfrm>
            <a:off x="4853100" y="1421375"/>
            <a:ext cx="460475" cy="460475"/>
          </a:xfrm>
          <a:prstGeom prst="rect">
            <a:avLst/>
          </a:prstGeom>
          <a:noFill/>
          <a:ln>
            <a:noFill/>
          </a:ln>
        </p:spPr>
      </p:pic>
      <p:sp>
        <p:nvSpPr>
          <p:cNvPr id="789" name="Google Shape;789;p105"/>
          <p:cNvSpPr txBox="1"/>
          <p:nvPr/>
        </p:nvSpPr>
        <p:spPr>
          <a:xfrm>
            <a:off x="5378475" y="1421375"/>
            <a:ext cx="2493300" cy="9933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 </a:t>
            </a:r>
            <a:r>
              <a:rPr lang="ru" sz="900">
                <a:latin typeface="Roboto"/>
                <a:ea typeface="Roboto"/>
                <a:cs typeface="Roboto"/>
                <a:sym typeface="Roboto"/>
              </a:rPr>
              <a:t>чате</a:t>
            </a:r>
            <a:r>
              <a:rPr lang="ru" sz="900" b="0" i="0" u="none" strike="noStrike" cap="none">
                <a:solidFill>
                  <a:srgbClr val="000000"/>
                </a:solidFill>
                <a:latin typeface="Roboto"/>
                <a:ea typeface="Roboto"/>
                <a:cs typeface="Roboto"/>
                <a:sym typeface="Roboto"/>
              </a:rPr>
              <a:t> </a:t>
            </a:r>
            <a:r>
              <a:rPr lang="ru" sz="900">
                <a:latin typeface="Roboto"/>
                <a:ea typeface="Roboto"/>
                <a:cs typeface="Roboto"/>
                <a:sym typeface="Roboto"/>
              </a:rPr>
              <a:t>можно </a:t>
            </a:r>
            <a:r>
              <a:rPr lang="ru" sz="900" b="0" i="0" u="none" strike="noStrike" cap="none">
                <a:solidFill>
                  <a:srgbClr val="000000"/>
                </a:solidFill>
                <a:latin typeface="Roboto"/>
                <a:ea typeface="Roboto"/>
                <a:cs typeface="Roboto"/>
                <a:sym typeface="Roboto"/>
              </a:rPr>
              <a:t>уточнять моменты, которые были непонятны</a:t>
            </a:r>
            <a:r>
              <a:rPr lang="ru" sz="900">
                <a:latin typeface="Roboto"/>
                <a:ea typeface="Roboto"/>
                <a:cs typeface="Roboto"/>
                <a:sym typeface="Roboto"/>
              </a:rPr>
              <a:t> </a:t>
            </a:r>
            <a:r>
              <a:rPr lang="ru" sz="900" b="0" i="0" u="none" strike="noStrike" cap="none">
                <a:solidFill>
                  <a:srgbClr val="000000"/>
                </a:solidFill>
                <a:latin typeface="Roboto"/>
                <a:ea typeface="Roboto"/>
                <a:cs typeface="Roboto"/>
                <a:sym typeface="Roboto"/>
              </a:rPr>
              <a:t>на уроке</a:t>
            </a:r>
            <a:endParaRPr sz="900" b="0" i="0" u="none" strike="noStrike" cap="none">
              <a:solidFill>
                <a:srgbClr val="000000"/>
              </a:solidFill>
              <a:latin typeface="Roboto"/>
              <a:ea typeface="Roboto"/>
              <a:cs typeface="Roboto"/>
              <a:sym typeface="Roboto"/>
            </a:endParaRPr>
          </a:p>
        </p:txBody>
      </p:sp>
      <p:pic>
        <p:nvPicPr>
          <p:cNvPr id="790" name="Google Shape;790;p105"/>
          <p:cNvPicPr preferRelativeResize="0"/>
          <p:nvPr/>
        </p:nvPicPr>
        <p:blipFill rotWithShape="1">
          <a:blip r:embed="rId7">
            <a:alphaModFix/>
          </a:blip>
          <a:srcRect/>
          <a:stretch/>
        </p:blipFill>
        <p:spPr>
          <a:xfrm>
            <a:off x="4853100" y="2514475"/>
            <a:ext cx="460475" cy="460475"/>
          </a:xfrm>
          <a:prstGeom prst="rect">
            <a:avLst/>
          </a:prstGeom>
          <a:noFill/>
          <a:ln>
            <a:noFill/>
          </a:ln>
        </p:spPr>
      </p:pic>
      <p:sp>
        <p:nvSpPr>
          <p:cNvPr id="791" name="Google Shape;791;p105"/>
          <p:cNvSpPr txBox="1"/>
          <p:nvPr/>
        </p:nvSpPr>
        <p:spPr>
          <a:xfrm>
            <a:off x="5378475" y="2419225"/>
            <a:ext cx="2626500" cy="6510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Время на обучение: от 4 ак. часов</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занятия и 4-8 часов на домашнюю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работу в неделю</a:t>
            </a:r>
            <a:endParaRPr sz="900" b="0" i="0" u="none" strike="noStrike" cap="none">
              <a:solidFill>
                <a:srgbClr val="000000"/>
              </a:solidFill>
              <a:latin typeface="Roboto"/>
              <a:ea typeface="Roboto"/>
              <a:cs typeface="Roboto"/>
              <a:sym typeface="Roboto"/>
            </a:endParaRPr>
          </a:p>
        </p:txBody>
      </p:sp>
      <p:pic>
        <p:nvPicPr>
          <p:cNvPr id="792" name="Google Shape;792;p105"/>
          <p:cNvPicPr preferRelativeResize="0"/>
          <p:nvPr/>
        </p:nvPicPr>
        <p:blipFill rotWithShape="1">
          <a:blip r:embed="rId8">
            <a:alphaModFix/>
          </a:blip>
          <a:srcRect/>
          <a:stretch/>
        </p:blipFill>
        <p:spPr>
          <a:xfrm>
            <a:off x="4853100" y="3531475"/>
            <a:ext cx="460475" cy="460475"/>
          </a:xfrm>
          <a:prstGeom prst="rect">
            <a:avLst/>
          </a:prstGeom>
          <a:noFill/>
          <a:ln>
            <a:noFill/>
          </a:ln>
        </p:spPr>
      </p:pic>
      <p:sp>
        <p:nvSpPr>
          <p:cNvPr id="793" name="Google Shape;793;p105"/>
          <p:cNvSpPr txBox="1"/>
          <p:nvPr/>
        </p:nvSpPr>
        <p:spPr>
          <a:xfrm>
            <a:off x="5360325" y="3531475"/>
            <a:ext cx="2529600" cy="8205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Программа обучения на курсах обновляется каждый запуск</a:t>
            </a:r>
            <a:endParaRPr sz="900" b="0" i="0" u="none" strike="noStrike" cap="none">
              <a:solidFill>
                <a:srgbClr val="000000"/>
              </a:solidFill>
              <a:latin typeface="Roboto"/>
              <a:ea typeface="Roboto"/>
              <a:cs typeface="Roboto"/>
              <a:sym typeface="Roboto"/>
            </a:endParaRPr>
          </a:p>
        </p:txBody>
      </p:sp>
      <p:sp>
        <p:nvSpPr>
          <p:cNvPr id="794" name="Google Shape;794;p105"/>
          <p:cNvSpPr txBox="1"/>
          <p:nvPr/>
        </p:nvSpPr>
        <p:spPr>
          <a:xfrm>
            <a:off x="500550" y="330726"/>
            <a:ext cx="83076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Процесс обучения</a:t>
            </a:r>
            <a:endParaRPr sz="3100" b="1">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06"/>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Команда курса</a:t>
            </a:r>
            <a:endParaRPr/>
          </a:p>
        </p:txBody>
      </p:sp>
      <p:sp>
        <p:nvSpPr>
          <p:cNvPr id="800" name="Google Shape;800;p106"/>
          <p:cNvSpPr txBox="1">
            <a:spLocks noGrp="1"/>
          </p:cNvSpPr>
          <p:nvPr>
            <p:ph type="subTitle" idx="4294967295"/>
          </p:nvPr>
        </p:nvSpPr>
        <p:spPr>
          <a:xfrm>
            <a:off x="1708975" y="1297874"/>
            <a:ext cx="1991700" cy="3003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rgbClr val="000000"/>
              </a:buClr>
              <a:buSzPts val="852"/>
              <a:buFont typeface="Arial"/>
              <a:buNone/>
            </a:pPr>
            <a:r>
              <a:rPr lang="ru" sz="1517" b="1" i="0" u="none" strike="noStrike" cap="none">
                <a:solidFill>
                  <a:srgbClr val="FF9900"/>
                </a:solidFill>
                <a:latin typeface="Roboto"/>
                <a:ea typeface="Roboto"/>
                <a:cs typeface="Roboto"/>
                <a:sym typeface="Roboto"/>
              </a:rPr>
              <a:t>Игорь Стурейко</a:t>
            </a:r>
            <a:endParaRPr sz="1517" b="1" i="0" u="none" strike="noStrike" cap="none">
              <a:solidFill>
                <a:srgbClr val="FF9900"/>
              </a:solidFill>
              <a:latin typeface="Roboto"/>
              <a:ea typeface="Roboto"/>
              <a:cs typeface="Roboto"/>
              <a:sym typeface="Roboto"/>
            </a:endParaRPr>
          </a:p>
        </p:txBody>
      </p:sp>
      <p:sp>
        <p:nvSpPr>
          <p:cNvPr id="801" name="Google Shape;801;p106"/>
          <p:cNvSpPr txBox="1">
            <a:spLocks noGrp="1"/>
          </p:cNvSpPr>
          <p:nvPr>
            <p:ph type="subTitle" idx="4294967295"/>
          </p:nvPr>
        </p:nvSpPr>
        <p:spPr>
          <a:xfrm>
            <a:off x="1708975" y="1598325"/>
            <a:ext cx="2645100" cy="122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97"/>
              <a:buFont typeface="Roboto"/>
              <a:buNone/>
            </a:pPr>
            <a:r>
              <a:rPr lang="ru" sz="867" i="0" u="none" strike="noStrike" cap="none">
                <a:solidFill>
                  <a:schemeClr val="dk1"/>
                </a:solidFill>
              </a:rPr>
              <a:t>15+ лет опыта в прикладной математике и математическом моделировании НИИгазэкономика ПАО Газпром</a:t>
            </a:r>
            <a:endParaRPr sz="867" i="0" u="none" strike="noStrike" cap="none">
              <a:solidFill>
                <a:schemeClr val="dk1"/>
              </a:solidFill>
            </a:endParaRPr>
          </a:p>
          <a:p>
            <a:pPr marL="0" marR="0" lvl="0" indent="0" algn="l" rtl="0">
              <a:lnSpc>
                <a:spcPct val="100000"/>
              </a:lnSpc>
              <a:spcBef>
                <a:spcPts val="0"/>
              </a:spcBef>
              <a:spcAft>
                <a:spcPts val="0"/>
              </a:spcAft>
              <a:buClr>
                <a:schemeClr val="dk1"/>
              </a:buClr>
              <a:buSzPts val="597"/>
              <a:buFont typeface="Roboto"/>
              <a:buNone/>
            </a:pPr>
            <a:endParaRPr sz="867" i="0" u="none" strike="noStrike" cap="none">
              <a:solidFill>
                <a:schemeClr val="dk1"/>
              </a:solidFill>
            </a:endParaRPr>
          </a:p>
          <a:p>
            <a:pPr marL="0" marR="0" lvl="0" indent="0" algn="l" rtl="0">
              <a:lnSpc>
                <a:spcPct val="100000"/>
              </a:lnSpc>
              <a:spcBef>
                <a:spcPts val="0"/>
              </a:spcBef>
              <a:spcAft>
                <a:spcPts val="0"/>
              </a:spcAft>
              <a:buClr>
                <a:schemeClr val="dk1"/>
              </a:buClr>
              <a:buSzPts val="597"/>
              <a:buFont typeface="Roboto"/>
              <a:buNone/>
            </a:pPr>
            <a:r>
              <a:rPr lang="ru" sz="850" i="0" u="none" strike="noStrike" cap="none">
                <a:solidFill>
                  <a:schemeClr val="dk1"/>
                </a:solidFill>
              </a:rPr>
              <a:t>Руководил командой̆, решающей прикладные задачи, вывод готовых моделей в продакшн и поддержку решений у клиента</a:t>
            </a:r>
            <a:endParaRPr sz="867" i="0" u="none" strike="noStrike" cap="none">
              <a:solidFill>
                <a:schemeClr val="dk1"/>
              </a:solidFill>
            </a:endParaRPr>
          </a:p>
        </p:txBody>
      </p:sp>
      <p:pic>
        <p:nvPicPr>
          <p:cNvPr id="802" name="Google Shape;802;p106"/>
          <p:cNvPicPr preferRelativeResize="0"/>
          <p:nvPr/>
        </p:nvPicPr>
        <p:blipFill rotWithShape="1">
          <a:blip r:embed="rId3">
            <a:alphaModFix/>
          </a:blip>
          <a:srcRect t="8685" b="8684"/>
          <a:stretch/>
        </p:blipFill>
        <p:spPr>
          <a:xfrm>
            <a:off x="789925" y="1355025"/>
            <a:ext cx="830100" cy="819000"/>
          </a:xfrm>
          <a:prstGeom prst="ellipse">
            <a:avLst/>
          </a:prstGeom>
          <a:noFill/>
          <a:ln>
            <a:noFill/>
          </a:ln>
        </p:spPr>
      </p:pic>
      <p:sp>
        <p:nvSpPr>
          <p:cNvPr id="803" name="Google Shape;803;p106"/>
          <p:cNvSpPr txBox="1">
            <a:spLocks noGrp="1"/>
          </p:cNvSpPr>
          <p:nvPr>
            <p:ph type="subTitle" idx="4294967295"/>
          </p:nvPr>
        </p:nvSpPr>
        <p:spPr>
          <a:xfrm>
            <a:off x="1708980" y="2975011"/>
            <a:ext cx="1991700" cy="2664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chemeClr val="dk1"/>
              </a:buClr>
              <a:buSzPts val="852"/>
              <a:buFont typeface="Roboto"/>
              <a:buNone/>
            </a:pPr>
            <a:r>
              <a:rPr lang="ru" sz="1517" b="1" i="0" u="none" strike="noStrike" cap="none">
                <a:solidFill>
                  <a:srgbClr val="FF9900"/>
                </a:solidFill>
                <a:latin typeface="Roboto"/>
                <a:ea typeface="Roboto"/>
                <a:cs typeface="Roboto"/>
                <a:sym typeface="Roboto"/>
              </a:rPr>
              <a:t>Анатолий Чудаков</a:t>
            </a:r>
            <a:endParaRPr sz="1517" b="1" i="0" u="none" strike="noStrike" cap="none">
              <a:solidFill>
                <a:srgbClr val="FF9900"/>
              </a:solidFill>
              <a:latin typeface="Roboto"/>
              <a:ea typeface="Roboto"/>
              <a:cs typeface="Roboto"/>
              <a:sym typeface="Roboto"/>
            </a:endParaRPr>
          </a:p>
        </p:txBody>
      </p:sp>
      <p:sp>
        <p:nvSpPr>
          <p:cNvPr id="804" name="Google Shape;804;p106"/>
          <p:cNvSpPr txBox="1">
            <a:spLocks noGrp="1"/>
          </p:cNvSpPr>
          <p:nvPr>
            <p:ph type="subTitle" idx="4294967295"/>
          </p:nvPr>
        </p:nvSpPr>
        <p:spPr>
          <a:xfrm>
            <a:off x="1708975" y="3275450"/>
            <a:ext cx="2554200" cy="1152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ru" sz="900" i="0" u="none" strike="noStrike" cap="none">
                <a:solidFill>
                  <a:schemeClr val="dk1"/>
                </a:solidFill>
              </a:rPr>
              <a:t>Teamlead в команде кинотеатра Wink.</a:t>
            </a:r>
            <a:endParaRPr/>
          </a:p>
          <a:p>
            <a:pPr marL="0" marR="0" lvl="0" indent="0" algn="l" rtl="0">
              <a:lnSpc>
                <a:spcPct val="115000"/>
              </a:lnSpc>
              <a:spcBef>
                <a:spcPts val="0"/>
              </a:spcBef>
              <a:spcAft>
                <a:spcPts val="0"/>
              </a:spcAft>
              <a:buClr>
                <a:schemeClr val="dk1"/>
              </a:buClr>
              <a:buSzPts val="1100"/>
              <a:buFont typeface="Arial"/>
              <a:buNone/>
            </a:pPr>
            <a:r>
              <a:rPr lang="ru" sz="900" i="0" u="none" strike="noStrike" cap="none">
                <a:solidFill>
                  <a:schemeClr val="dk1"/>
                </a:solidFill>
              </a:rPr>
              <a:t>Промышленный опыт SOTA разработки RL в рекомендательных системах и uplift моделировании </a:t>
            </a:r>
            <a:endParaRPr/>
          </a:p>
          <a:p>
            <a:pPr marL="0" marR="0" lvl="0" indent="0" algn="l" rtl="0">
              <a:lnSpc>
                <a:spcPct val="115000"/>
              </a:lnSpc>
              <a:spcBef>
                <a:spcPts val="0"/>
              </a:spcBef>
              <a:spcAft>
                <a:spcPts val="0"/>
              </a:spcAft>
              <a:buClr>
                <a:schemeClr val="dk1"/>
              </a:buClr>
              <a:buSzPts val="1100"/>
              <a:buFont typeface="Arial"/>
              <a:buNone/>
            </a:pPr>
            <a:endParaRPr sz="900" i="0" u="none" strike="noStrike" cap="none">
              <a:solidFill>
                <a:schemeClr val="dk1"/>
              </a:solidFill>
            </a:endParaRPr>
          </a:p>
          <a:p>
            <a:pPr marL="0" marR="0" lvl="0" indent="0" algn="l" rtl="0">
              <a:lnSpc>
                <a:spcPct val="115000"/>
              </a:lnSpc>
              <a:spcBef>
                <a:spcPts val="0"/>
              </a:spcBef>
              <a:spcAft>
                <a:spcPts val="0"/>
              </a:spcAft>
              <a:buClr>
                <a:schemeClr val="dk1"/>
              </a:buClr>
              <a:buSzPts val="1100"/>
              <a:buFont typeface="Arial"/>
              <a:buNone/>
            </a:pPr>
            <a:r>
              <a:rPr lang="ru" sz="900" i="0" u="none" strike="noStrike" cap="none">
                <a:solidFill>
                  <a:schemeClr val="dk1"/>
                </a:solidFill>
              </a:rPr>
              <a:t>Образование: Прикладная макроэкономика (СПбГУ) Otus Certified Educator</a:t>
            </a:r>
            <a:endParaRPr/>
          </a:p>
          <a:p>
            <a:pPr marL="0" marR="0" lvl="0" indent="0" algn="l" rtl="0">
              <a:lnSpc>
                <a:spcPct val="100000"/>
              </a:lnSpc>
              <a:spcBef>
                <a:spcPts val="0"/>
              </a:spcBef>
              <a:spcAft>
                <a:spcPts val="0"/>
              </a:spcAft>
              <a:buClr>
                <a:schemeClr val="dk1"/>
              </a:buClr>
              <a:buSzPts val="597"/>
              <a:buFont typeface="Roboto"/>
              <a:buNone/>
            </a:pPr>
            <a:endParaRPr sz="867" i="0" u="none" strike="noStrike" cap="none">
              <a:solidFill>
                <a:schemeClr val="dk1"/>
              </a:solidFill>
            </a:endParaRPr>
          </a:p>
        </p:txBody>
      </p:sp>
      <p:pic>
        <p:nvPicPr>
          <p:cNvPr id="805" name="Google Shape;805;p106"/>
          <p:cNvPicPr preferRelativeResize="0"/>
          <p:nvPr/>
        </p:nvPicPr>
        <p:blipFill rotWithShape="1">
          <a:blip r:embed="rId4">
            <a:alphaModFix/>
          </a:blip>
          <a:srcRect t="11003" b="11002"/>
          <a:stretch/>
        </p:blipFill>
        <p:spPr>
          <a:xfrm>
            <a:off x="789925" y="3032156"/>
            <a:ext cx="830100" cy="819000"/>
          </a:xfrm>
          <a:prstGeom prst="ellipse">
            <a:avLst/>
          </a:prstGeom>
          <a:noFill/>
          <a:ln>
            <a:noFill/>
          </a:ln>
        </p:spPr>
      </p:pic>
      <p:sp>
        <p:nvSpPr>
          <p:cNvPr id="806" name="Google Shape;806;p106"/>
          <p:cNvSpPr txBox="1">
            <a:spLocks noGrp="1"/>
          </p:cNvSpPr>
          <p:nvPr>
            <p:ph type="subTitle" idx="4294967295"/>
          </p:nvPr>
        </p:nvSpPr>
        <p:spPr>
          <a:xfrm>
            <a:off x="5880205" y="1297880"/>
            <a:ext cx="1991700" cy="2664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chemeClr val="dk1"/>
              </a:buClr>
              <a:buSzPts val="852"/>
              <a:buFont typeface="Roboto"/>
              <a:buNone/>
            </a:pPr>
            <a:r>
              <a:rPr lang="ru" sz="1517" b="1" i="0" u="none" strike="noStrike" cap="none">
                <a:solidFill>
                  <a:srgbClr val="FF9900"/>
                </a:solidFill>
                <a:latin typeface="Roboto"/>
                <a:ea typeface="Roboto"/>
                <a:cs typeface="Roboto"/>
                <a:sym typeface="Roboto"/>
              </a:rPr>
              <a:t>Сергей Доронин</a:t>
            </a:r>
            <a:endParaRPr sz="1517" b="1" i="0" u="none" strike="noStrike" cap="none">
              <a:solidFill>
                <a:srgbClr val="FF9900"/>
              </a:solidFill>
              <a:latin typeface="Roboto"/>
              <a:ea typeface="Roboto"/>
              <a:cs typeface="Roboto"/>
              <a:sym typeface="Roboto"/>
            </a:endParaRPr>
          </a:p>
        </p:txBody>
      </p:sp>
      <p:sp>
        <p:nvSpPr>
          <p:cNvPr id="807" name="Google Shape;807;p106"/>
          <p:cNvSpPr txBox="1">
            <a:spLocks noGrp="1"/>
          </p:cNvSpPr>
          <p:nvPr>
            <p:ph type="subTitle" idx="4294967295"/>
          </p:nvPr>
        </p:nvSpPr>
        <p:spPr>
          <a:xfrm>
            <a:off x="5880200" y="1598325"/>
            <a:ext cx="2585700" cy="11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97"/>
              <a:buFont typeface="Roboto"/>
              <a:buNone/>
            </a:pPr>
            <a:r>
              <a:rPr lang="ru" sz="850" i="0" u="none" strike="noStrike" cap="none">
                <a:solidFill>
                  <a:schemeClr val="dk1"/>
                </a:solidFill>
              </a:rPr>
              <a:t>12+ лет опыта создания и разработки корпоративных сервисов (</a:t>
            </a:r>
            <a:r>
              <a:rPr lang="ru" sz="850" i="0" u="none" strike="noStrike" cap="none">
                <a:solidFill>
                  <a:srgbClr val="050505"/>
                </a:solidFill>
                <a:highlight>
                  <a:srgbClr val="F8F8F8"/>
                </a:highlight>
              </a:rPr>
              <a:t>ЭкспрессВолгаБанк, ПАО "Ростелеком" и др.)</a:t>
            </a:r>
            <a:endParaRPr sz="850" i="0" u="none" strike="noStrike" cap="none">
              <a:solidFill>
                <a:schemeClr val="dk1"/>
              </a:solidFill>
            </a:endParaRPr>
          </a:p>
          <a:p>
            <a:pPr marL="0" marR="0" lvl="0" indent="0" algn="l" rtl="0">
              <a:lnSpc>
                <a:spcPct val="100000"/>
              </a:lnSpc>
              <a:spcBef>
                <a:spcPts val="0"/>
              </a:spcBef>
              <a:spcAft>
                <a:spcPts val="0"/>
              </a:spcAft>
              <a:buClr>
                <a:schemeClr val="dk1"/>
              </a:buClr>
              <a:buSzPts val="597"/>
              <a:buFont typeface="Roboto"/>
              <a:buNone/>
            </a:pPr>
            <a:endParaRPr sz="867" i="0" u="none" strike="noStrike" cap="none">
              <a:solidFill>
                <a:schemeClr val="dk1"/>
              </a:solidFill>
            </a:endParaRPr>
          </a:p>
          <a:p>
            <a:pPr marL="0" marR="0" lvl="0" indent="0" algn="l" rtl="0">
              <a:lnSpc>
                <a:spcPct val="100000"/>
              </a:lnSpc>
              <a:spcBef>
                <a:spcPts val="0"/>
              </a:spcBef>
              <a:spcAft>
                <a:spcPts val="0"/>
              </a:spcAft>
              <a:buClr>
                <a:schemeClr val="dk1"/>
              </a:buClr>
              <a:buSzPts val="597"/>
              <a:buFont typeface="Roboto"/>
              <a:buNone/>
            </a:pPr>
            <a:r>
              <a:rPr lang="ru" sz="850" i="0" u="none" strike="noStrike" cap="none">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i="0" u="none" strike="noStrike" cap="none">
              <a:solidFill>
                <a:schemeClr val="dk1"/>
              </a:solidFill>
            </a:endParaRPr>
          </a:p>
          <a:p>
            <a:pPr marL="0" marR="0" lvl="0" indent="0" algn="l" rtl="0">
              <a:lnSpc>
                <a:spcPct val="100000"/>
              </a:lnSpc>
              <a:spcBef>
                <a:spcPts val="0"/>
              </a:spcBef>
              <a:spcAft>
                <a:spcPts val="0"/>
              </a:spcAft>
              <a:buClr>
                <a:schemeClr val="dk1"/>
              </a:buClr>
              <a:buSzPts val="597"/>
              <a:buFont typeface="Roboto"/>
              <a:buNone/>
            </a:pPr>
            <a:endParaRPr sz="867" i="0" u="none" strike="noStrike" cap="none">
              <a:solidFill>
                <a:schemeClr val="dk1"/>
              </a:solidFill>
            </a:endParaRPr>
          </a:p>
        </p:txBody>
      </p:sp>
      <p:pic>
        <p:nvPicPr>
          <p:cNvPr id="808" name="Google Shape;808;p106"/>
          <p:cNvPicPr preferRelativeResize="0"/>
          <p:nvPr/>
        </p:nvPicPr>
        <p:blipFill rotWithShape="1">
          <a:blip r:embed="rId5">
            <a:alphaModFix/>
          </a:blip>
          <a:srcRect t="16084" b="16085"/>
          <a:stretch/>
        </p:blipFill>
        <p:spPr>
          <a:xfrm>
            <a:off x="4961150" y="1355025"/>
            <a:ext cx="830100" cy="819000"/>
          </a:xfrm>
          <a:prstGeom prst="ellipse">
            <a:avLst/>
          </a:prstGeom>
          <a:noFill/>
          <a:ln>
            <a:noFill/>
          </a:ln>
        </p:spPr>
      </p:pic>
      <p:sp>
        <p:nvSpPr>
          <p:cNvPr id="809" name="Google Shape;809;p106"/>
          <p:cNvSpPr txBox="1"/>
          <p:nvPr/>
        </p:nvSpPr>
        <p:spPr>
          <a:xfrm>
            <a:off x="5880205" y="3032156"/>
            <a:ext cx="1991700" cy="2664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chemeClr val="dk1"/>
              </a:buClr>
              <a:buSzPts val="852"/>
              <a:buFont typeface="Roboto"/>
              <a:buNone/>
            </a:pPr>
            <a:r>
              <a:rPr lang="ru" sz="1517" b="1" i="0" u="none" strike="noStrike" cap="none">
                <a:solidFill>
                  <a:srgbClr val="FF9900"/>
                </a:solidFill>
                <a:latin typeface="Roboto"/>
                <a:ea typeface="Roboto"/>
                <a:cs typeface="Roboto"/>
                <a:sym typeface="Roboto"/>
              </a:rPr>
              <a:t>Андрей Канашов</a:t>
            </a:r>
            <a:endParaRPr sz="1517" b="1" i="0" u="none" strike="noStrike" cap="none">
              <a:solidFill>
                <a:srgbClr val="FF9900"/>
              </a:solidFill>
              <a:latin typeface="Roboto"/>
              <a:ea typeface="Roboto"/>
              <a:cs typeface="Roboto"/>
              <a:sym typeface="Roboto"/>
            </a:endParaRPr>
          </a:p>
        </p:txBody>
      </p:sp>
      <p:sp>
        <p:nvSpPr>
          <p:cNvPr id="810" name="Google Shape;810;p106"/>
          <p:cNvSpPr txBox="1"/>
          <p:nvPr/>
        </p:nvSpPr>
        <p:spPr>
          <a:xfrm>
            <a:off x="5880200" y="3332601"/>
            <a:ext cx="2585700" cy="11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97"/>
              <a:buFont typeface="Roboto"/>
              <a:buNone/>
            </a:pPr>
            <a:r>
              <a:rPr lang="ru" sz="850" i="0" u="none" strike="noStrike" cap="none">
                <a:solidFill>
                  <a:schemeClr val="dk1"/>
                </a:solidFill>
                <a:latin typeface="Roboto"/>
                <a:ea typeface="Roboto"/>
                <a:cs typeface="Roboto"/>
                <a:sym typeface="Roboto"/>
              </a:rPr>
              <a:t>Занимался задачами с использованием как классического Machine Learning, так и Deep Learning алгоритмов с использованием нейронных сетей в задачах NLP и CV, а также проведением различных аналитических исследований</a:t>
            </a:r>
            <a:endParaRPr>
              <a:latin typeface="Roboto"/>
              <a:ea typeface="Roboto"/>
              <a:cs typeface="Roboto"/>
              <a:sym typeface="Roboto"/>
            </a:endParaRPr>
          </a:p>
          <a:p>
            <a:pPr marL="0" marR="0" lvl="0" indent="0" algn="l" rtl="0">
              <a:lnSpc>
                <a:spcPct val="100000"/>
              </a:lnSpc>
              <a:spcBef>
                <a:spcPts val="0"/>
              </a:spcBef>
              <a:spcAft>
                <a:spcPts val="0"/>
              </a:spcAft>
              <a:buClr>
                <a:schemeClr val="dk1"/>
              </a:buClr>
              <a:buSzPts val="597"/>
              <a:buFont typeface="Roboto"/>
              <a:buNone/>
            </a:pPr>
            <a:endParaRPr sz="85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597"/>
              <a:buFont typeface="Roboto"/>
              <a:buNone/>
            </a:pPr>
            <a:r>
              <a:rPr lang="ru" sz="850" i="0" u="none" strike="noStrike" cap="none">
                <a:solidFill>
                  <a:schemeClr val="dk1"/>
                </a:solidFill>
                <a:latin typeface="Roboto"/>
                <a:ea typeface="Roboto"/>
                <a:cs typeface="Roboto"/>
                <a:sym typeface="Roboto"/>
              </a:rPr>
              <a:t>Образование: </a:t>
            </a:r>
            <a:endParaRPr>
              <a:latin typeface="Roboto"/>
              <a:ea typeface="Roboto"/>
              <a:cs typeface="Roboto"/>
              <a:sym typeface="Roboto"/>
            </a:endParaRPr>
          </a:p>
          <a:p>
            <a:pPr marL="0" marR="0" lvl="0" indent="0" algn="l" rtl="0">
              <a:lnSpc>
                <a:spcPct val="100000"/>
              </a:lnSpc>
              <a:spcBef>
                <a:spcPts val="0"/>
              </a:spcBef>
              <a:spcAft>
                <a:spcPts val="0"/>
              </a:spcAft>
              <a:buClr>
                <a:schemeClr val="dk1"/>
              </a:buClr>
              <a:buSzPts val="597"/>
              <a:buFont typeface="Roboto"/>
              <a:buNone/>
            </a:pPr>
            <a:r>
              <a:rPr lang="ru" sz="850" i="0" u="none" strike="noStrike" cap="none">
                <a:solidFill>
                  <a:schemeClr val="dk1"/>
                </a:solidFill>
                <a:latin typeface="Roboto"/>
                <a:ea typeface="Roboto"/>
                <a:cs typeface="Roboto"/>
                <a:sym typeface="Roboto"/>
              </a:rPr>
              <a:t>Уральский государственный университет (УРФУ)</a:t>
            </a:r>
            <a:endParaRPr>
              <a:latin typeface="Roboto"/>
              <a:ea typeface="Roboto"/>
              <a:cs typeface="Roboto"/>
              <a:sym typeface="Roboto"/>
            </a:endParaRPr>
          </a:p>
        </p:txBody>
      </p:sp>
      <p:pic>
        <p:nvPicPr>
          <p:cNvPr id="811" name="Google Shape;811;p106"/>
          <p:cNvPicPr preferRelativeResize="0"/>
          <p:nvPr/>
        </p:nvPicPr>
        <p:blipFill rotWithShape="1">
          <a:blip r:embed="rId6">
            <a:alphaModFix/>
          </a:blip>
          <a:srcRect t="12897" b="12897"/>
          <a:stretch/>
        </p:blipFill>
        <p:spPr>
          <a:xfrm>
            <a:off x="4961150" y="3089301"/>
            <a:ext cx="830100" cy="8190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62"/>
          <p:cNvSpPr txBox="1">
            <a:spLocks noGrp="1"/>
          </p:cNvSpPr>
          <p:nvPr>
            <p:ph type="body" idx="4294967295"/>
          </p:nvPr>
        </p:nvSpPr>
        <p:spPr>
          <a:xfrm>
            <a:off x="560550" y="1970750"/>
            <a:ext cx="7723800" cy="1629600"/>
          </a:xfrm>
          <a:prstGeom prst="rect">
            <a:avLst/>
          </a:prstGeom>
          <a:noFill/>
          <a:ln>
            <a:noFill/>
          </a:ln>
        </p:spPr>
        <p:txBody>
          <a:bodyPr spcFirstLastPara="1" wrap="square" lIns="0" tIns="0" rIns="0" bIns="0" anchor="t" anchorCtr="0">
            <a:noAutofit/>
          </a:bodyPr>
          <a:lstStyle/>
          <a:p>
            <a:pPr marL="457200" lvl="0" indent="0" algn="l" rtl="0">
              <a:lnSpc>
                <a:spcPct val="115000"/>
              </a:lnSpc>
              <a:spcBef>
                <a:spcPts val="0"/>
              </a:spcBef>
              <a:spcAft>
                <a:spcPts val="0"/>
              </a:spcAft>
              <a:buNone/>
            </a:pPr>
            <a:endParaRPr sz="1600">
              <a:solidFill>
                <a:srgbClr val="1E1F21"/>
              </a:solidFill>
            </a:endParaRPr>
          </a:p>
          <a:p>
            <a:pPr marL="457200" lvl="0" indent="-330200" algn="l" rtl="0">
              <a:lnSpc>
                <a:spcPct val="115000"/>
              </a:lnSpc>
              <a:spcBef>
                <a:spcPts val="0"/>
              </a:spcBef>
              <a:spcAft>
                <a:spcPts val="0"/>
              </a:spcAft>
              <a:buClr>
                <a:srgbClr val="FF7700"/>
              </a:buClr>
              <a:buSzPts val="1600"/>
              <a:buChar char="●"/>
            </a:pPr>
            <a:r>
              <a:rPr lang="ru" sz="1600">
                <a:solidFill>
                  <a:srgbClr val="1E1F21"/>
                </a:solidFill>
              </a:rPr>
              <a:t>Опишите свой уровень знаний? Опыт работы в IT?</a:t>
            </a:r>
            <a:endParaRPr sz="1600">
              <a:solidFill>
                <a:srgbClr val="1E1F21"/>
              </a:solidFill>
            </a:endParaRPr>
          </a:p>
          <a:p>
            <a:pPr marL="457200" lvl="0" indent="-330200" algn="l" rtl="0">
              <a:lnSpc>
                <a:spcPct val="115000"/>
              </a:lnSpc>
              <a:spcBef>
                <a:spcPts val="0"/>
              </a:spcBef>
              <a:spcAft>
                <a:spcPts val="0"/>
              </a:spcAft>
              <a:buClr>
                <a:srgbClr val="FF7700"/>
              </a:buClr>
              <a:buSzPts val="1600"/>
              <a:buChar char="●"/>
            </a:pPr>
            <a:r>
              <a:rPr lang="ru" sz="1600">
                <a:solidFill>
                  <a:srgbClr val="1E1F21"/>
                </a:solidFill>
              </a:rPr>
              <a:t>С какой основной целью вы записались на занятие? </a:t>
            </a:r>
            <a:endParaRPr sz="1800">
              <a:solidFill>
                <a:srgbClr val="000000"/>
              </a:solidFill>
            </a:endParaRPr>
          </a:p>
        </p:txBody>
      </p:sp>
      <p:sp>
        <p:nvSpPr>
          <p:cNvPr id="279" name="Google Shape;279;p62"/>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Давайте познакомимся</a:t>
            </a:r>
            <a:endParaRPr/>
          </a:p>
        </p:txBody>
      </p:sp>
      <p:pic>
        <p:nvPicPr>
          <p:cNvPr id="280" name="Google Shape;280;p62"/>
          <p:cNvPicPr preferRelativeResize="0"/>
          <p:nvPr/>
        </p:nvPicPr>
        <p:blipFill rotWithShape="1">
          <a:blip r:embed="rId3">
            <a:alphaModFix/>
          </a:blip>
          <a:srcRect/>
          <a:stretch/>
        </p:blipFill>
        <p:spPr>
          <a:xfrm>
            <a:off x="636527" y="3498025"/>
            <a:ext cx="620721" cy="620719"/>
          </a:xfrm>
          <a:prstGeom prst="rect">
            <a:avLst/>
          </a:prstGeom>
          <a:noFill/>
          <a:ln>
            <a:noFill/>
          </a:ln>
        </p:spPr>
      </p:pic>
      <p:pic>
        <p:nvPicPr>
          <p:cNvPr id="281" name="Google Shape;281;p62"/>
          <p:cNvPicPr preferRelativeResize="0"/>
          <p:nvPr/>
        </p:nvPicPr>
        <p:blipFill rotWithShape="1">
          <a:blip r:embed="rId4">
            <a:alphaModFix/>
          </a:blip>
          <a:srcRect/>
          <a:stretch/>
        </p:blipFill>
        <p:spPr>
          <a:xfrm>
            <a:off x="1402552" y="3498031"/>
            <a:ext cx="620721" cy="620719"/>
          </a:xfrm>
          <a:prstGeom prst="rect">
            <a:avLst/>
          </a:prstGeom>
          <a:noFill/>
          <a:ln>
            <a:noFill/>
          </a:ln>
        </p:spPr>
      </p:pic>
      <p:sp>
        <p:nvSpPr>
          <p:cNvPr id="282" name="Google Shape;282;p62"/>
          <p:cNvSpPr txBox="1"/>
          <p:nvPr/>
        </p:nvSpPr>
        <p:spPr>
          <a:xfrm>
            <a:off x="636525" y="1539125"/>
            <a:ext cx="3879300" cy="486300"/>
          </a:xfrm>
          <a:prstGeom prst="rect">
            <a:avLst/>
          </a:prstGeom>
          <a:noFill/>
          <a:ln>
            <a:noFill/>
          </a:ln>
        </p:spPr>
        <p:txBody>
          <a:bodyPr spcFirstLastPara="1" wrap="square" lIns="0" tIns="0" rIns="0" bIns="0" anchor="t" anchorCtr="0">
            <a:normAutofit/>
          </a:bodyPr>
          <a:lstStyle/>
          <a:p>
            <a:pPr marL="0" lvl="0" indent="0" algn="l" rtl="0">
              <a:lnSpc>
                <a:spcPct val="120000"/>
              </a:lnSpc>
              <a:spcBef>
                <a:spcPts val="0"/>
              </a:spcBef>
              <a:spcAft>
                <a:spcPts val="0"/>
              </a:spcAft>
              <a:buNone/>
            </a:pPr>
            <a:r>
              <a:rPr lang="ru" sz="1800" b="1">
                <a:solidFill>
                  <a:srgbClr val="FF7700"/>
                </a:solidFill>
                <a:latin typeface="Roboto"/>
                <a:ea typeface="Roboto"/>
                <a:cs typeface="Roboto"/>
                <a:sym typeface="Roboto"/>
              </a:rPr>
              <a:t>Напишите в чат:</a:t>
            </a:r>
            <a:endParaRPr sz="1800" b="1">
              <a:solidFill>
                <a:srgbClr val="FF7700"/>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7"/>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Карта курса</a:t>
            </a:r>
            <a:endParaRPr/>
          </a:p>
        </p:txBody>
      </p:sp>
      <p:sp>
        <p:nvSpPr>
          <p:cNvPr id="817" name="Google Shape;817;p107"/>
          <p:cNvSpPr/>
          <p:nvPr/>
        </p:nvSpPr>
        <p:spPr>
          <a:xfrm>
            <a:off x="5805200" y="627325"/>
            <a:ext cx="30340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600" b="0" i="0" u="none" strike="noStrike" cap="none">
                <a:solidFill>
                  <a:srgbClr val="1F1F1F"/>
                </a:solidFill>
                <a:latin typeface="Arial"/>
                <a:ea typeface="Arial"/>
                <a:cs typeface="Arial"/>
                <a:sym typeface="Arial"/>
              </a:rPr>
              <a:t>Введение</a:t>
            </a:r>
            <a:endParaRPr sz="1600" b="0" i="0" u="none" strike="noStrike" cap="none">
              <a:solidFill>
                <a:srgbClr val="1F1F1F"/>
              </a:solidFill>
              <a:latin typeface="Arial"/>
              <a:ea typeface="Arial"/>
              <a:cs typeface="Arial"/>
              <a:sym typeface="Arial"/>
            </a:endParaRPr>
          </a:p>
          <a:p>
            <a:pPr marL="0" marR="0" lvl="0" indent="0" algn="l" rtl="0">
              <a:lnSpc>
                <a:spcPct val="100000"/>
              </a:lnSpc>
              <a:spcBef>
                <a:spcPts val="0"/>
              </a:spcBef>
              <a:spcAft>
                <a:spcPts val="0"/>
              </a:spcAft>
              <a:buNone/>
            </a:pPr>
            <a:r>
              <a:rPr lang="ru" sz="1600" b="0" i="0" u="none" strike="noStrike" cap="none">
                <a:solidFill>
                  <a:srgbClr val="1F1F1F"/>
                </a:solidFill>
                <a:latin typeface="Arial"/>
                <a:ea typeface="Arial"/>
                <a:cs typeface="Arial"/>
                <a:sym typeface="Arial"/>
              </a:rPr>
              <a:t>в Reinforcement Learning</a:t>
            </a:r>
            <a:endParaRPr sz="1600" b="0" i="0" u="none" strike="noStrike" cap="none">
              <a:solidFill>
                <a:srgbClr val="1F1F1F"/>
              </a:solidFill>
              <a:latin typeface="Arial"/>
              <a:ea typeface="Arial"/>
              <a:cs typeface="Arial"/>
              <a:sym typeface="Arial"/>
            </a:endParaRPr>
          </a:p>
        </p:txBody>
      </p:sp>
      <p:sp>
        <p:nvSpPr>
          <p:cNvPr id="818" name="Google Shape;818;p107"/>
          <p:cNvSpPr/>
          <p:nvPr/>
        </p:nvSpPr>
        <p:spPr>
          <a:xfrm>
            <a:off x="1073088" y="1847675"/>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ru" sz="1300" b="0" i="0" u="none" strike="noStrike" cap="none">
                <a:solidFill>
                  <a:schemeClr val="dk1"/>
                </a:solidFill>
                <a:latin typeface="Roboto"/>
                <a:ea typeface="Roboto"/>
                <a:cs typeface="Roboto"/>
                <a:sym typeface="Roboto"/>
              </a:rPr>
              <a:t>Deep Reinforcement Learning</a:t>
            </a:r>
            <a:endParaRPr sz="1300" b="0" i="0" u="none" strike="noStrike" cap="none">
              <a:solidFill>
                <a:schemeClr val="dk1"/>
              </a:solidFill>
              <a:latin typeface="Roboto"/>
              <a:ea typeface="Roboto"/>
              <a:cs typeface="Roboto"/>
              <a:sym typeface="Roboto"/>
            </a:endParaRPr>
          </a:p>
        </p:txBody>
      </p:sp>
      <p:sp>
        <p:nvSpPr>
          <p:cNvPr id="819" name="Google Shape;819;p107"/>
          <p:cNvSpPr/>
          <p:nvPr/>
        </p:nvSpPr>
        <p:spPr>
          <a:xfrm>
            <a:off x="4491135" y="1847803"/>
            <a:ext cx="2917948"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ru" sz="1300" b="0" i="0" u="none" strike="noStrike" cap="none">
                <a:solidFill>
                  <a:schemeClr val="dk1"/>
                </a:solidFill>
                <a:latin typeface="Roboto"/>
                <a:ea typeface="Roboto"/>
                <a:cs typeface="Roboto"/>
                <a:sym typeface="Roboto"/>
              </a:rPr>
              <a:t>Advanced </a:t>
            </a:r>
            <a:br>
              <a:rPr lang="ru" sz="1300" b="0" i="0" u="none" strike="noStrike" cap="none">
                <a:solidFill>
                  <a:schemeClr val="dk1"/>
                </a:solidFill>
                <a:latin typeface="Roboto"/>
                <a:ea typeface="Roboto"/>
                <a:cs typeface="Roboto"/>
                <a:sym typeface="Roboto"/>
              </a:rPr>
            </a:br>
            <a:r>
              <a:rPr lang="ru" sz="1300" b="0" i="0" u="none" strike="noStrike" cap="none">
                <a:solidFill>
                  <a:schemeClr val="dk1"/>
                </a:solidFill>
                <a:latin typeface="Roboto"/>
                <a:ea typeface="Roboto"/>
                <a:cs typeface="Roboto"/>
                <a:sym typeface="Roboto"/>
              </a:rPr>
              <a:t>Reinforcement Learning</a:t>
            </a:r>
            <a:endParaRPr/>
          </a:p>
        </p:txBody>
      </p:sp>
      <p:sp>
        <p:nvSpPr>
          <p:cNvPr id="820" name="Google Shape;820;p107"/>
          <p:cNvSpPr/>
          <p:nvPr/>
        </p:nvSpPr>
        <p:spPr>
          <a:xfrm>
            <a:off x="4140833" y="3254170"/>
            <a:ext cx="29706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ru" sz="1300" b="0" i="0" u="none" strike="noStrike" cap="none">
                <a:solidFill>
                  <a:schemeClr val="dk1"/>
                </a:solidFill>
                <a:latin typeface="Roboto"/>
                <a:ea typeface="Roboto"/>
                <a:cs typeface="Roboto"/>
                <a:sym typeface="Roboto"/>
              </a:rPr>
              <a:t>Reinforcement Learning в реальных задачах</a:t>
            </a:r>
            <a:endParaRPr sz="1300" b="0" i="0" u="none" strike="noStrike" cap="none">
              <a:solidFill>
                <a:schemeClr val="dk1"/>
              </a:solidFill>
              <a:latin typeface="Roboto"/>
              <a:ea typeface="Roboto"/>
              <a:cs typeface="Roboto"/>
              <a:sym typeface="Roboto"/>
            </a:endParaRPr>
          </a:p>
        </p:txBody>
      </p:sp>
      <p:cxnSp>
        <p:nvCxnSpPr>
          <p:cNvPr id="821" name="Google Shape;821;p107"/>
          <p:cNvCxnSpPr>
            <a:stCxn id="818" idx="3"/>
            <a:endCxn id="819" idx="1"/>
          </p:cNvCxnSpPr>
          <p:nvPr/>
        </p:nvCxnSpPr>
        <p:spPr>
          <a:xfrm>
            <a:off x="3546288" y="2137325"/>
            <a:ext cx="944700" cy="600"/>
          </a:xfrm>
          <a:prstGeom prst="curvedConnector3">
            <a:avLst>
              <a:gd name="adj1" fmla="val 50008"/>
            </a:avLst>
          </a:prstGeom>
          <a:noFill/>
          <a:ln w="9525" cap="flat" cmpd="sng">
            <a:solidFill>
              <a:schemeClr val="dk1"/>
            </a:solidFill>
            <a:prstDash val="dash"/>
            <a:round/>
            <a:headEnd type="none" w="sm" len="sm"/>
            <a:tailEnd type="none" w="sm" len="sm"/>
          </a:ln>
        </p:spPr>
      </p:cxnSp>
      <p:cxnSp>
        <p:nvCxnSpPr>
          <p:cNvPr id="822" name="Google Shape;822;p107"/>
          <p:cNvCxnSpPr>
            <a:stCxn id="817" idx="1"/>
            <a:endCxn id="818" idx="0"/>
          </p:cNvCxnSpPr>
          <p:nvPr/>
        </p:nvCxnSpPr>
        <p:spPr>
          <a:xfrm flipH="1">
            <a:off x="2309600" y="916975"/>
            <a:ext cx="3495600" cy="930600"/>
          </a:xfrm>
          <a:prstGeom prst="curvedConnector2">
            <a:avLst/>
          </a:prstGeom>
          <a:noFill/>
          <a:ln w="9525" cap="flat" cmpd="sng">
            <a:solidFill>
              <a:schemeClr val="dk1"/>
            </a:solidFill>
            <a:prstDash val="dash"/>
            <a:round/>
            <a:headEnd type="none" w="sm" len="sm"/>
            <a:tailEnd type="none" w="sm" len="sm"/>
          </a:ln>
        </p:spPr>
      </p:cxnSp>
      <p:sp>
        <p:nvSpPr>
          <p:cNvPr id="823" name="Google Shape;823;p107"/>
          <p:cNvSpPr/>
          <p:nvPr/>
        </p:nvSpPr>
        <p:spPr>
          <a:xfrm>
            <a:off x="767838" y="4137347"/>
            <a:ext cx="30837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ru" sz="1300" b="0" i="0" u="none" strike="noStrike" cap="none">
                <a:solidFill>
                  <a:schemeClr val="dk1"/>
                </a:solidFill>
                <a:latin typeface="Roboto"/>
                <a:ea typeface="Roboto"/>
                <a:cs typeface="Roboto"/>
                <a:sym typeface="Roboto"/>
              </a:rPr>
              <a:t>Проектная работа</a:t>
            </a:r>
            <a:endParaRPr sz="1300" b="0" i="0" u="none" strike="noStrike" cap="none">
              <a:solidFill>
                <a:schemeClr val="dk1"/>
              </a:solidFill>
              <a:latin typeface="Roboto"/>
              <a:ea typeface="Roboto"/>
              <a:cs typeface="Roboto"/>
              <a:sym typeface="Roboto"/>
            </a:endParaRPr>
          </a:p>
        </p:txBody>
      </p:sp>
      <p:cxnSp>
        <p:nvCxnSpPr>
          <p:cNvPr id="824" name="Google Shape;824;p107"/>
          <p:cNvCxnSpPr>
            <a:stCxn id="819" idx="3"/>
            <a:endCxn id="820" idx="3"/>
          </p:cNvCxnSpPr>
          <p:nvPr/>
        </p:nvCxnSpPr>
        <p:spPr>
          <a:xfrm flipH="1">
            <a:off x="7111483" y="2137453"/>
            <a:ext cx="297600" cy="1406400"/>
          </a:xfrm>
          <a:prstGeom prst="curvedConnector3">
            <a:avLst>
              <a:gd name="adj1" fmla="val -76815"/>
            </a:avLst>
          </a:prstGeom>
          <a:noFill/>
          <a:ln w="9525" cap="flat" cmpd="sng">
            <a:solidFill>
              <a:schemeClr val="dk1"/>
            </a:solidFill>
            <a:prstDash val="dash"/>
            <a:round/>
            <a:headEnd type="none" w="sm" len="sm"/>
            <a:tailEnd type="none" w="sm" len="sm"/>
          </a:ln>
        </p:spPr>
      </p:cxnSp>
      <p:cxnSp>
        <p:nvCxnSpPr>
          <p:cNvPr id="825" name="Google Shape;825;p107"/>
          <p:cNvCxnSpPr>
            <a:stCxn id="820" idx="1"/>
            <a:endCxn id="823" idx="0"/>
          </p:cNvCxnSpPr>
          <p:nvPr/>
        </p:nvCxnSpPr>
        <p:spPr>
          <a:xfrm flipH="1">
            <a:off x="2309633" y="3543820"/>
            <a:ext cx="1831200" cy="593400"/>
          </a:xfrm>
          <a:prstGeom prst="curvedConnector2">
            <a:avLst/>
          </a:prstGeom>
          <a:noFill/>
          <a:ln w="9525" cap="flat" cmpd="sng">
            <a:solidFill>
              <a:schemeClr val="dk1"/>
            </a:solidFill>
            <a:prstDash val="dash"/>
            <a:round/>
            <a:headEnd type="none" w="sm" len="sm"/>
            <a:tailEnd type="none" w="sm" len="sm"/>
          </a:ln>
        </p:spPr>
      </p:cxnSp>
      <p:pic>
        <p:nvPicPr>
          <p:cNvPr id="826" name="Google Shape;826;p107"/>
          <p:cNvPicPr preferRelativeResize="0"/>
          <p:nvPr/>
        </p:nvPicPr>
        <p:blipFill rotWithShape="1">
          <a:blip r:embed="rId3">
            <a:alphaModFix/>
          </a:blip>
          <a:srcRect/>
          <a:stretch/>
        </p:blipFill>
        <p:spPr>
          <a:xfrm>
            <a:off x="7820139" y="1283227"/>
            <a:ext cx="180002" cy="180000"/>
          </a:xfrm>
          <a:prstGeom prst="rect">
            <a:avLst/>
          </a:prstGeom>
          <a:noFill/>
          <a:ln>
            <a:noFill/>
          </a:ln>
        </p:spPr>
      </p:pic>
      <p:sp>
        <p:nvSpPr>
          <p:cNvPr id="827" name="Google Shape;827;p107"/>
          <p:cNvSpPr txBox="1"/>
          <p:nvPr/>
        </p:nvSpPr>
        <p:spPr>
          <a:xfrm>
            <a:off x="8000141" y="1257005"/>
            <a:ext cx="72006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000" b="0" i="0" u="none" strike="noStrike" cap="none">
                <a:solidFill>
                  <a:srgbClr val="000000"/>
                </a:solidFill>
                <a:latin typeface="Akaya Telivigala"/>
                <a:ea typeface="Akaya Telivigala"/>
                <a:cs typeface="Akaya Telivigala"/>
                <a:sym typeface="Akaya Telivigala"/>
              </a:rPr>
              <a:t>HomeTask</a:t>
            </a:r>
            <a:endParaRPr sz="1000" b="0" i="0" u="none" strike="noStrike" cap="none">
              <a:solidFill>
                <a:srgbClr val="000000"/>
              </a:solidFill>
              <a:latin typeface="Radley"/>
              <a:ea typeface="Radley"/>
              <a:cs typeface="Radley"/>
              <a:sym typeface="Radley"/>
            </a:endParaRPr>
          </a:p>
        </p:txBody>
      </p:sp>
      <p:pic>
        <p:nvPicPr>
          <p:cNvPr id="828" name="Google Shape;828;p107"/>
          <p:cNvPicPr preferRelativeResize="0"/>
          <p:nvPr/>
        </p:nvPicPr>
        <p:blipFill rotWithShape="1">
          <a:blip r:embed="rId3">
            <a:alphaModFix/>
          </a:blip>
          <a:srcRect/>
          <a:stretch/>
        </p:blipFill>
        <p:spPr>
          <a:xfrm>
            <a:off x="2646217" y="2464447"/>
            <a:ext cx="180002" cy="180000"/>
          </a:xfrm>
          <a:prstGeom prst="rect">
            <a:avLst/>
          </a:prstGeom>
          <a:noFill/>
          <a:ln>
            <a:noFill/>
          </a:ln>
        </p:spPr>
      </p:pic>
      <p:sp>
        <p:nvSpPr>
          <p:cNvPr id="829" name="Google Shape;829;p107"/>
          <p:cNvSpPr txBox="1"/>
          <p:nvPr/>
        </p:nvSpPr>
        <p:spPr>
          <a:xfrm>
            <a:off x="2826219" y="2438225"/>
            <a:ext cx="72006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000" b="0" i="0" u="none" strike="noStrike" cap="none">
                <a:solidFill>
                  <a:srgbClr val="000000"/>
                </a:solidFill>
                <a:latin typeface="Akaya Telivigala"/>
                <a:ea typeface="Akaya Telivigala"/>
                <a:cs typeface="Akaya Telivigala"/>
                <a:sym typeface="Akaya Telivigala"/>
              </a:rPr>
              <a:t>HomeTask</a:t>
            </a:r>
            <a:endParaRPr sz="1000" b="0" i="0" u="none" strike="noStrike" cap="none">
              <a:solidFill>
                <a:srgbClr val="000000"/>
              </a:solidFill>
              <a:latin typeface="Radley"/>
              <a:ea typeface="Radley"/>
              <a:cs typeface="Radley"/>
              <a:sym typeface="Radley"/>
            </a:endParaRPr>
          </a:p>
        </p:txBody>
      </p:sp>
      <p:pic>
        <p:nvPicPr>
          <p:cNvPr id="830" name="Google Shape;830;p107"/>
          <p:cNvPicPr preferRelativeResize="0"/>
          <p:nvPr/>
        </p:nvPicPr>
        <p:blipFill rotWithShape="1">
          <a:blip r:embed="rId3">
            <a:alphaModFix/>
          </a:blip>
          <a:srcRect/>
          <a:stretch/>
        </p:blipFill>
        <p:spPr>
          <a:xfrm>
            <a:off x="2646217" y="2685179"/>
            <a:ext cx="180002" cy="180000"/>
          </a:xfrm>
          <a:prstGeom prst="rect">
            <a:avLst/>
          </a:prstGeom>
          <a:noFill/>
          <a:ln>
            <a:noFill/>
          </a:ln>
        </p:spPr>
      </p:pic>
      <p:sp>
        <p:nvSpPr>
          <p:cNvPr id="831" name="Google Shape;831;p107"/>
          <p:cNvSpPr txBox="1"/>
          <p:nvPr/>
        </p:nvSpPr>
        <p:spPr>
          <a:xfrm>
            <a:off x="2826219" y="2658957"/>
            <a:ext cx="72006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000" b="0" i="0" u="none" strike="noStrike" cap="none">
                <a:solidFill>
                  <a:srgbClr val="000000"/>
                </a:solidFill>
                <a:latin typeface="Akaya Telivigala"/>
                <a:ea typeface="Akaya Telivigala"/>
                <a:cs typeface="Akaya Telivigala"/>
                <a:sym typeface="Akaya Telivigala"/>
              </a:rPr>
              <a:t>HomeTask</a:t>
            </a:r>
            <a:endParaRPr sz="1000" b="0" i="0" u="none" strike="noStrike" cap="none">
              <a:solidFill>
                <a:srgbClr val="000000"/>
              </a:solidFill>
              <a:latin typeface="Radley"/>
              <a:ea typeface="Radley"/>
              <a:cs typeface="Radley"/>
              <a:sym typeface="Radley"/>
            </a:endParaRPr>
          </a:p>
        </p:txBody>
      </p:sp>
      <p:pic>
        <p:nvPicPr>
          <p:cNvPr id="832" name="Google Shape;832;p107"/>
          <p:cNvPicPr preferRelativeResize="0"/>
          <p:nvPr/>
        </p:nvPicPr>
        <p:blipFill rotWithShape="1">
          <a:blip r:embed="rId3">
            <a:alphaModFix/>
          </a:blip>
          <a:srcRect/>
          <a:stretch/>
        </p:blipFill>
        <p:spPr>
          <a:xfrm>
            <a:off x="6571396" y="2468443"/>
            <a:ext cx="180002" cy="180000"/>
          </a:xfrm>
          <a:prstGeom prst="rect">
            <a:avLst/>
          </a:prstGeom>
          <a:noFill/>
          <a:ln>
            <a:noFill/>
          </a:ln>
        </p:spPr>
      </p:pic>
      <p:sp>
        <p:nvSpPr>
          <p:cNvPr id="833" name="Google Shape;833;p107"/>
          <p:cNvSpPr txBox="1"/>
          <p:nvPr/>
        </p:nvSpPr>
        <p:spPr>
          <a:xfrm>
            <a:off x="6751398" y="2442221"/>
            <a:ext cx="72006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000" b="0" i="0" u="none" strike="noStrike" cap="none">
                <a:solidFill>
                  <a:srgbClr val="000000"/>
                </a:solidFill>
                <a:latin typeface="Akaya Telivigala"/>
                <a:ea typeface="Akaya Telivigala"/>
                <a:cs typeface="Akaya Telivigala"/>
                <a:sym typeface="Akaya Telivigala"/>
              </a:rPr>
              <a:t>HomeTask</a:t>
            </a:r>
            <a:endParaRPr sz="1000" b="0" i="0" u="none" strike="noStrike" cap="none">
              <a:solidFill>
                <a:srgbClr val="000000"/>
              </a:solidFill>
              <a:latin typeface="Radley"/>
              <a:ea typeface="Radley"/>
              <a:cs typeface="Radley"/>
              <a:sym typeface="Radley"/>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08"/>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Программа курса</a:t>
            </a:r>
            <a:endParaRPr/>
          </a:p>
        </p:txBody>
      </p:sp>
      <p:sp>
        <p:nvSpPr>
          <p:cNvPr id="839" name="Google Shape;839;p108"/>
          <p:cNvSpPr/>
          <p:nvPr/>
        </p:nvSpPr>
        <p:spPr>
          <a:xfrm>
            <a:off x="500550" y="1104419"/>
            <a:ext cx="2612467"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600" b="0" i="0" u="none" strike="noStrike" cap="none">
                <a:solidFill>
                  <a:srgbClr val="1F1F1F"/>
                </a:solidFill>
                <a:latin typeface="Arial"/>
                <a:ea typeface="Arial"/>
                <a:cs typeface="Arial"/>
                <a:sym typeface="Arial"/>
              </a:rPr>
              <a:t>Введение</a:t>
            </a:r>
            <a:endParaRPr sz="1600" b="0" i="0" u="none" strike="noStrike" cap="none">
              <a:solidFill>
                <a:srgbClr val="1F1F1F"/>
              </a:solidFill>
              <a:latin typeface="Arial"/>
              <a:ea typeface="Arial"/>
              <a:cs typeface="Arial"/>
              <a:sym typeface="Arial"/>
            </a:endParaRPr>
          </a:p>
          <a:p>
            <a:pPr marL="0" marR="0" lvl="0" indent="0" algn="l" rtl="0">
              <a:lnSpc>
                <a:spcPct val="100000"/>
              </a:lnSpc>
              <a:spcBef>
                <a:spcPts val="0"/>
              </a:spcBef>
              <a:spcAft>
                <a:spcPts val="0"/>
              </a:spcAft>
              <a:buNone/>
            </a:pPr>
            <a:r>
              <a:rPr lang="ru" sz="1600" b="0" i="0" u="none" strike="noStrike" cap="none">
                <a:solidFill>
                  <a:srgbClr val="1F1F1F"/>
                </a:solidFill>
                <a:latin typeface="Arial"/>
                <a:ea typeface="Arial"/>
                <a:cs typeface="Arial"/>
                <a:sym typeface="Arial"/>
              </a:rPr>
              <a:t>в Reinforcement Learning</a:t>
            </a:r>
            <a:endParaRPr sz="1600" b="0" i="0" u="none" strike="noStrike" cap="none">
              <a:solidFill>
                <a:srgbClr val="1F1F1F"/>
              </a:solidFill>
              <a:latin typeface="Arial"/>
              <a:ea typeface="Arial"/>
              <a:cs typeface="Arial"/>
              <a:sym typeface="Arial"/>
            </a:endParaRPr>
          </a:p>
        </p:txBody>
      </p:sp>
      <p:sp>
        <p:nvSpPr>
          <p:cNvPr id="840" name="Google Shape;840;p108"/>
          <p:cNvSpPr/>
          <p:nvPr/>
        </p:nvSpPr>
        <p:spPr>
          <a:xfrm>
            <a:off x="2226713" y="1892008"/>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Знакомство с Reinforcement Learning</a:t>
            </a:r>
            <a:endParaRPr sz="1400" b="0" i="0" u="none" strike="noStrike" cap="none">
              <a:solidFill>
                <a:srgbClr val="1F1F1F"/>
              </a:solidFill>
              <a:latin typeface="Arial"/>
              <a:ea typeface="Arial"/>
              <a:cs typeface="Arial"/>
              <a:sym typeface="Arial"/>
            </a:endParaRPr>
          </a:p>
        </p:txBody>
      </p:sp>
      <p:sp>
        <p:nvSpPr>
          <p:cNvPr id="841" name="Google Shape;841;p108"/>
          <p:cNvSpPr/>
          <p:nvPr/>
        </p:nvSpPr>
        <p:spPr>
          <a:xfrm>
            <a:off x="2226713" y="2422029"/>
            <a:ext cx="5355965" cy="530018"/>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Ключевые понятия RL: агент, среда, награда, политика</a:t>
            </a:r>
            <a:br>
              <a:rPr lang="ru" sz="1400" b="0" i="0" u="none" strike="noStrike" cap="none">
                <a:solidFill>
                  <a:srgbClr val="1F1F1F"/>
                </a:solidFill>
                <a:latin typeface="Arial"/>
                <a:ea typeface="Arial"/>
                <a:cs typeface="Arial"/>
                <a:sym typeface="Arial"/>
              </a:rPr>
            </a:br>
            <a:r>
              <a:rPr lang="ru" sz="1400" b="0" i="0" u="none" strike="noStrike" cap="none">
                <a:solidFill>
                  <a:srgbClr val="1F1F1F"/>
                </a:solidFill>
                <a:latin typeface="Arial"/>
                <a:ea typeface="Arial"/>
                <a:cs typeface="Arial"/>
                <a:sym typeface="Arial"/>
              </a:rPr>
              <a:t>Построение модели среды и агента</a:t>
            </a:r>
            <a:endParaRPr/>
          </a:p>
        </p:txBody>
      </p:sp>
      <p:sp>
        <p:nvSpPr>
          <p:cNvPr id="842" name="Google Shape;842;p108"/>
          <p:cNvSpPr/>
          <p:nvPr/>
        </p:nvSpPr>
        <p:spPr>
          <a:xfrm>
            <a:off x="2226713" y="3081746"/>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Основные алгоритмы RL: Value based</a:t>
            </a:r>
            <a:endParaRPr sz="1400" b="0" i="0" u="none" strike="noStrike" cap="none">
              <a:solidFill>
                <a:srgbClr val="1F1F1F"/>
              </a:solidFill>
              <a:latin typeface="Arial"/>
              <a:ea typeface="Arial"/>
              <a:cs typeface="Arial"/>
              <a:sym typeface="Arial"/>
            </a:endParaRPr>
          </a:p>
        </p:txBody>
      </p:sp>
      <p:sp>
        <p:nvSpPr>
          <p:cNvPr id="843" name="Google Shape;843;p108"/>
          <p:cNvSpPr/>
          <p:nvPr/>
        </p:nvSpPr>
        <p:spPr>
          <a:xfrm>
            <a:off x="2226713" y="3600916"/>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Основные алгоритмы RL: Policy based</a:t>
            </a:r>
            <a:endParaRPr sz="1400" b="0" i="0" u="none" strike="noStrike" cap="none">
              <a:solidFill>
                <a:srgbClr val="1F1F1F"/>
              </a:solidFill>
              <a:latin typeface="Arial"/>
              <a:ea typeface="Arial"/>
              <a:cs typeface="Arial"/>
              <a:sym typeface="Arial"/>
            </a:endParaRPr>
          </a:p>
        </p:txBody>
      </p:sp>
      <p:cxnSp>
        <p:nvCxnSpPr>
          <p:cNvPr id="844" name="Google Shape;844;p108"/>
          <p:cNvCxnSpPr>
            <a:stCxn id="839" idx="2"/>
            <a:endCxn id="840" idx="1"/>
          </p:cNvCxnSpPr>
          <p:nvPr/>
        </p:nvCxnSpPr>
        <p:spPr>
          <a:xfrm rot="-5400000" flipH="1">
            <a:off x="1813684" y="1676819"/>
            <a:ext cx="406200" cy="420000"/>
          </a:xfrm>
          <a:prstGeom prst="bentConnector2">
            <a:avLst/>
          </a:prstGeom>
          <a:noFill/>
          <a:ln w="9525" cap="flat" cmpd="sng">
            <a:solidFill>
              <a:schemeClr val="dk1"/>
            </a:solidFill>
            <a:prstDash val="solid"/>
            <a:round/>
            <a:headEnd type="none" w="sm" len="sm"/>
            <a:tailEnd type="triangle" w="med" len="med"/>
          </a:ln>
        </p:spPr>
      </p:cxnSp>
      <p:cxnSp>
        <p:nvCxnSpPr>
          <p:cNvPr id="845" name="Google Shape;845;p108"/>
          <p:cNvCxnSpPr>
            <a:stCxn id="839" idx="2"/>
            <a:endCxn id="841" idx="1"/>
          </p:cNvCxnSpPr>
          <p:nvPr/>
        </p:nvCxnSpPr>
        <p:spPr>
          <a:xfrm rot="-5400000" flipH="1">
            <a:off x="1515184" y="1975319"/>
            <a:ext cx="1003200" cy="420000"/>
          </a:xfrm>
          <a:prstGeom prst="bentConnector2">
            <a:avLst/>
          </a:prstGeom>
          <a:noFill/>
          <a:ln w="9525" cap="flat" cmpd="sng">
            <a:solidFill>
              <a:schemeClr val="dk1"/>
            </a:solidFill>
            <a:prstDash val="solid"/>
            <a:round/>
            <a:headEnd type="none" w="sm" len="sm"/>
            <a:tailEnd type="triangle" w="med" len="med"/>
          </a:ln>
        </p:spPr>
      </p:cxnSp>
      <p:cxnSp>
        <p:nvCxnSpPr>
          <p:cNvPr id="846" name="Google Shape;846;p108"/>
          <p:cNvCxnSpPr>
            <a:stCxn id="839" idx="2"/>
            <a:endCxn id="842" idx="1"/>
          </p:cNvCxnSpPr>
          <p:nvPr/>
        </p:nvCxnSpPr>
        <p:spPr>
          <a:xfrm rot="-5400000" flipH="1">
            <a:off x="1218783" y="2271719"/>
            <a:ext cx="1596000" cy="420000"/>
          </a:xfrm>
          <a:prstGeom prst="bentConnector2">
            <a:avLst/>
          </a:prstGeom>
          <a:noFill/>
          <a:ln w="9525" cap="flat" cmpd="sng">
            <a:solidFill>
              <a:schemeClr val="dk1"/>
            </a:solidFill>
            <a:prstDash val="solid"/>
            <a:round/>
            <a:headEnd type="none" w="sm" len="sm"/>
            <a:tailEnd type="triangle" w="med" len="med"/>
          </a:ln>
        </p:spPr>
      </p:cxnSp>
      <p:cxnSp>
        <p:nvCxnSpPr>
          <p:cNvPr id="847" name="Google Shape;847;p108"/>
          <p:cNvCxnSpPr>
            <a:stCxn id="839" idx="2"/>
            <a:endCxn id="843" idx="1"/>
          </p:cNvCxnSpPr>
          <p:nvPr/>
        </p:nvCxnSpPr>
        <p:spPr>
          <a:xfrm rot="-5400000" flipH="1">
            <a:off x="959133" y="2531369"/>
            <a:ext cx="2115300" cy="420000"/>
          </a:xfrm>
          <a:prstGeom prst="bentConnector2">
            <a:avLst/>
          </a:prstGeom>
          <a:noFill/>
          <a:ln w="9525" cap="flat" cmpd="sng">
            <a:solidFill>
              <a:schemeClr val="dk1"/>
            </a:solidFill>
            <a:prstDash val="solid"/>
            <a:round/>
            <a:headEnd type="none" w="sm" len="sm"/>
            <a:tailEnd type="triangle" w="med" len="med"/>
          </a:ln>
        </p:spPr>
      </p:cxnSp>
      <p:graphicFrame>
        <p:nvGraphicFramePr>
          <p:cNvPr id="848" name="Google Shape;848;p108"/>
          <p:cNvGraphicFramePr/>
          <p:nvPr/>
        </p:nvGraphicFramePr>
        <p:xfrm>
          <a:off x="5355768" y="573874"/>
          <a:ext cx="3000000" cy="3000000"/>
        </p:xfrm>
        <a:graphic>
          <a:graphicData uri="http://schemas.openxmlformats.org/drawingml/2006/table">
            <a:tbl>
              <a:tblPr>
                <a:noFill/>
                <a:tableStyleId>{6A47461F-4A10-465D-95D8-995458154193}</a:tableStyleId>
              </a:tblPr>
              <a:tblGrid>
                <a:gridCol w="445375">
                  <a:extLst>
                    <a:ext uri="{9D8B030D-6E8A-4147-A177-3AD203B41FA5}">
                      <a16:colId xmlns:a16="http://schemas.microsoft.com/office/drawing/2014/main" val="20000"/>
                    </a:ext>
                  </a:extLst>
                </a:gridCol>
                <a:gridCol w="445375">
                  <a:extLst>
                    <a:ext uri="{9D8B030D-6E8A-4147-A177-3AD203B41FA5}">
                      <a16:colId xmlns:a16="http://schemas.microsoft.com/office/drawing/2014/main" val="20001"/>
                    </a:ext>
                  </a:extLst>
                </a:gridCol>
                <a:gridCol w="445375">
                  <a:extLst>
                    <a:ext uri="{9D8B030D-6E8A-4147-A177-3AD203B41FA5}">
                      <a16:colId xmlns:a16="http://schemas.microsoft.com/office/drawing/2014/main" val="20002"/>
                    </a:ext>
                  </a:extLst>
                </a:gridCol>
                <a:gridCol w="445375">
                  <a:extLst>
                    <a:ext uri="{9D8B030D-6E8A-4147-A177-3AD203B41FA5}">
                      <a16:colId xmlns:a16="http://schemas.microsoft.com/office/drawing/2014/main" val="20003"/>
                    </a:ext>
                  </a:extLst>
                </a:gridCol>
                <a:gridCol w="445375">
                  <a:extLst>
                    <a:ext uri="{9D8B030D-6E8A-4147-A177-3AD203B41FA5}">
                      <a16:colId xmlns:a16="http://schemas.microsoft.com/office/drawing/2014/main" val="20004"/>
                    </a:ext>
                  </a:extLst>
                </a:gridCol>
              </a:tblGrid>
              <a:tr h="2502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8CB5F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D96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D96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D96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D966"/>
                    </a:solidFill>
                  </a:tcPr>
                </a:tc>
                <a:extLst>
                  <a:ext uri="{0D108BD9-81ED-4DB2-BD59-A6C34878D82A}">
                    <a16:rowId xmlns:a16="http://schemas.microsoft.com/office/drawing/2014/main" val="10000"/>
                  </a:ext>
                </a:extLst>
              </a:tr>
            </a:tbl>
          </a:graphicData>
        </a:graphic>
      </p:graphicFrame>
      <p:pic>
        <p:nvPicPr>
          <p:cNvPr id="849" name="Google Shape;849;p108"/>
          <p:cNvPicPr preferRelativeResize="0"/>
          <p:nvPr/>
        </p:nvPicPr>
        <p:blipFill rotWithShape="1">
          <a:blip r:embed="rId3">
            <a:alphaModFix/>
          </a:blip>
          <a:srcRect/>
          <a:stretch/>
        </p:blipFill>
        <p:spPr>
          <a:xfrm>
            <a:off x="7218174" y="3636915"/>
            <a:ext cx="324002" cy="324000"/>
          </a:xfrm>
          <a:prstGeom prst="rect">
            <a:avLst/>
          </a:prstGeom>
          <a:noFill/>
          <a:ln>
            <a:noFill/>
          </a:ln>
        </p:spPr>
      </p:pic>
      <p:sp>
        <p:nvSpPr>
          <p:cNvPr id="850" name="Google Shape;850;p108"/>
          <p:cNvSpPr txBox="1"/>
          <p:nvPr/>
        </p:nvSpPr>
        <p:spPr>
          <a:xfrm rot="-851254">
            <a:off x="7577328" y="3580821"/>
            <a:ext cx="9364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400" b="0" i="0" u="none" strike="noStrike" cap="none">
                <a:solidFill>
                  <a:srgbClr val="000000"/>
                </a:solidFill>
                <a:latin typeface="Akaya Telivigala"/>
                <a:ea typeface="Akaya Telivigala"/>
                <a:cs typeface="Akaya Telivigala"/>
                <a:sym typeface="Akaya Telivigala"/>
              </a:rPr>
              <a:t>HomeTask</a:t>
            </a:r>
            <a:endParaRPr sz="1400" b="0" i="0" u="none" strike="noStrike" cap="none">
              <a:solidFill>
                <a:srgbClr val="000000"/>
              </a:solidFill>
              <a:latin typeface="Radley"/>
              <a:ea typeface="Radley"/>
              <a:cs typeface="Radley"/>
              <a:sym typeface="Radle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09"/>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Программа курса</a:t>
            </a:r>
            <a:endParaRPr/>
          </a:p>
        </p:txBody>
      </p:sp>
      <p:sp>
        <p:nvSpPr>
          <p:cNvPr id="856" name="Google Shape;856;p109"/>
          <p:cNvSpPr/>
          <p:nvPr/>
        </p:nvSpPr>
        <p:spPr>
          <a:xfrm>
            <a:off x="500550" y="1104419"/>
            <a:ext cx="2612467"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 sz="1600" b="0" i="0" u="none" strike="noStrike" cap="none">
                <a:solidFill>
                  <a:schemeClr val="dk1"/>
                </a:solidFill>
                <a:latin typeface="Roboto"/>
                <a:ea typeface="Roboto"/>
                <a:cs typeface="Roboto"/>
                <a:sym typeface="Roboto"/>
              </a:rPr>
              <a:t>Deep Reinforcement Learning</a:t>
            </a:r>
            <a:endParaRPr/>
          </a:p>
        </p:txBody>
      </p:sp>
      <p:sp>
        <p:nvSpPr>
          <p:cNvPr id="857" name="Google Shape;857;p109"/>
          <p:cNvSpPr/>
          <p:nvPr/>
        </p:nvSpPr>
        <p:spPr>
          <a:xfrm>
            <a:off x="2226713" y="1892008"/>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Введение в Deep Reinforcement Learning</a:t>
            </a:r>
            <a:endParaRPr sz="1400" b="0" i="0" u="none" strike="noStrike" cap="none">
              <a:solidFill>
                <a:srgbClr val="1F1F1F"/>
              </a:solidFill>
              <a:latin typeface="Arial"/>
              <a:ea typeface="Arial"/>
              <a:cs typeface="Arial"/>
              <a:sym typeface="Arial"/>
            </a:endParaRPr>
          </a:p>
        </p:txBody>
      </p:sp>
      <p:sp>
        <p:nvSpPr>
          <p:cNvPr id="858" name="Google Shape;858;p109"/>
          <p:cNvSpPr/>
          <p:nvPr/>
        </p:nvSpPr>
        <p:spPr>
          <a:xfrm>
            <a:off x="2226713" y="2422029"/>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Deep Q-Network (DQN) алгоритм</a:t>
            </a:r>
            <a:endParaRPr/>
          </a:p>
        </p:txBody>
      </p:sp>
      <p:sp>
        <p:nvSpPr>
          <p:cNvPr id="859" name="Google Shape;859;p109"/>
          <p:cNvSpPr/>
          <p:nvPr/>
        </p:nvSpPr>
        <p:spPr>
          <a:xfrm>
            <a:off x="2226713" y="2952050"/>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Policy Gradient (PG) алгоритм</a:t>
            </a:r>
            <a:endParaRPr sz="1400" b="0" i="0" u="none" strike="noStrike" cap="none">
              <a:solidFill>
                <a:srgbClr val="1F1F1F"/>
              </a:solidFill>
              <a:latin typeface="Arial"/>
              <a:ea typeface="Arial"/>
              <a:cs typeface="Arial"/>
              <a:sym typeface="Arial"/>
            </a:endParaRPr>
          </a:p>
        </p:txBody>
      </p:sp>
      <p:sp>
        <p:nvSpPr>
          <p:cNvPr id="860" name="Google Shape;860;p109"/>
          <p:cNvSpPr/>
          <p:nvPr/>
        </p:nvSpPr>
        <p:spPr>
          <a:xfrm>
            <a:off x="2226713" y="3482071"/>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Actor-Critic алгоритм</a:t>
            </a:r>
            <a:endParaRPr sz="1400" b="0" i="0" u="none" strike="noStrike" cap="none">
              <a:solidFill>
                <a:srgbClr val="1F1F1F"/>
              </a:solidFill>
              <a:latin typeface="Arial"/>
              <a:ea typeface="Arial"/>
              <a:cs typeface="Arial"/>
              <a:sym typeface="Arial"/>
            </a:endParaRPr>
          </a:p>
        </p:txBody>
      </p:sp>
      <p:cxnSp>
        <p:nvCxnSpPr>
          <p:cNvPr id="861" name="Google Shape;861;p109"/>
          <p:cNvCxnSpPr>
            <a:stCxn id="856" idx="2"/>
            <a:endCxn id="857" idx="1"/>
          </p:cNvCxnSpPr>
          <p:nvPr/>
        </p:nvCxnSpPr>
        <p:spPr>
          <a:xfrm rot="-5400000" flipH="1">
            <a:off x="1813684" y="1676819"/>
            <a:ext cx="406200" cy="420000"/>
          </a:xfrm>
          <a:prstGeom prst="bentConnector2">
            <a:avLst/>
          </a:prstGeom>
          <a:noFill/>
          <a:ln w="9525" cap="flat" cmpd="sng">
            <a:solidFill>
              <a:schemeClr val="dk1"/>
            </a:solidFill>
            <a:prstDash val="solid"/>
            <a:round/>
            <a:headEnd type="none" w="sm" len="sm"/>
            <a:tailEnd type="triangle" w="med" len="med"/>
          </a:ln>
        </p:spPr>
      </p:cxnSp>
      <p:cxnSp>
        <p:nvCxnSpPr>
          <p:cNvPr id="862" name="Google Shape;862;p109"/>
          <p:cNvCxnSpPr>
            <a:stCxn id="856" idx="2"/>
            <a:endCxn id="858" idx="1"/>
          </p:cNvCxnSpPr>
          <p:nvPr/>
        </p:nvCxnSpPr>
        <p:spPr>
          <a:xfrm rot="-5400000" flipH="1">
            <a:off x="1548634" y="1941869"/>
            <a:ext cx="936300" cy="420000"/>
          </a:xfrm>
          <a:prstGeom prst="bentConnector2">
            <a:avLst/>
          </a:prstGeom>
          <a:noFill/>
          <a:ln w="9525" cap="flat" cmpd="sng">
            <a:solidFill>
              <a:schemeClr val="dk1"/>
            </a:solidFill>
            <a:prstDash val="solid"/>
            <a:round/>
            <a:headEnd type="none" w="sm" len="sm"/>
            <a:tailEnd type="triangle" w="med" len="med"/>
          </a:ln>
        </p:spPr>
      </p:cxnSp>
      <p:cxnSp>
        <p:nvCxnSpPr>
          <p:cNvPr id="863" name="Google Shape;863;p109"/>
          <p:cNvCxnSpPr>
            <a:stCxn id="856" idx="2"/>
            <a:endCxn id="859" idx="1"/>
          </p:cNvCxnSpPr>
          <p:nvPr/>
        </p:nvCxnSpPr>
        <p:spPr>
          <a:xfrm rot="-5400000" flipH="1">
            <a:off x="1283584" y="2206919"/>
            <a:ext cx="1466400" cy="420000"/>
          </a:xfrm>
          <a:prstGeom prst="bentConnector2">
            <a:avLst/>
          </a:prstGeom>
          <a:noFill/>
          <a:ln w="9525" cap="flat" cmpd="sng">
            <a:solidFill>
              <a:schemeClr val="dk1"/>
            </a:solidFill>
            <a:prstDash val="solid"/>
            <a:round/>
            <a:headEnd type="none" w="sm" len="sm"/>
            <a:tailEnd type="triangle" w="med" len="med"/>
          </a:ln>
        </p:spPr>
      </p:cxnSp>
      <p:cxnSp>
        <p:nvCxnSpPr>
          <p:cNvPr id="864" name="Google Shape;864;p109"/>
          <p:cNvCxnSpPr>
            <a:stCxn id="856" idx="2"/>
            <a:endCxn id="860" idx="1"/>
          </p:cNvCxnSpPr>
          <p:nvPr/>
        </p:nvCxnSpPr>
        <p:spPr>
          <a:xfrm rot="-5400000" flipH="1">
            <a:off x="1018533" y="2471969"/>
            <a:ext cx="1996500" cy="420000"/>
          </a:xfrm>
          <a:prstGeom prst="bentConnector2">
            <a:avLst/>
          </a:prstGeom>
          <a:noFill/>
          <a:ln w="9525" cap="flat" cmpd="sng">
            <a:solidFill>
              <a:schemeClr val="dk1"/>
            </a:solidFill>
            <a:prstDash val="solid"/>
            <a:round/>
            <a:headEnd type="none" w="sm" len="sm"/>
            <a:tailEnd type="triangle" w="med" len="med"/>
          </a:ln>
        </p:spPr>
      </p:cxnSp>
      <p:graphicFrame>
        <p:nvGraphicFramePr>
          <p:cNvPr id="865" name="Google Shape;865;p109"/>
          <p:cNvGraphicFramePr/>
          <p:nvPr/>
        </p:nvGraphicFramePr>
        <p:xfrm>
          <a:off x="5355768" y="573874"/>
          <a:ext cx="3000000" cy="3000000"/>
        </p:xfrm>
        <a:graphic>
          <a:graphicData uri="http://schemas.openxmlformats.org/drawingml/2006/table">
            <a:tbl>
              <a:tblPr>
                <a:noFill/>
                <a:tableStyleId>{6A47461F-4A10-465D-95D8-995458154193}</a:tableStyleId>
              </a:tblPr>
              <a:tblGrid>
                <a:gridCol w="445375">
                  <a:extLst>
                    <a:ext uri="{9D8B030D-6E8A-4147-A177-3AD203B41FA5}">
                      <a16:colId xmlns:a16="http://schemas.microsoft.com/office/drawing/2014/main" val="20000"/>
                    </a:ext>
                  </a:extLst>
                </a:gridCol>
                <a:gridCol w="445375">
                  <a:extLst>
                    <a:ext uri="{9D8B030D-6E8A-4147-A177-3AD203B41FA5}">
                      <a16:colId xmlns:a16="http://schemas.microsoft.com/office/drawing/2014/main" val="20001"/>
                    </a:ext>
                  </a:extLst>
                </a:gridCol>
                <a:gridCol w="445375">
                  <a:extLst>
                    <a:ext uri="{9D8B030D-6E8A-4147-A177-3AD203B41FA5}">
                      <a16:colId xmlns:a16="http://schemas.microsoft.com/office/drawing/2014/main" val="20002"/>
                    </a:ext>
                  </a:extLst>
                </a:gridCol>
                <a:gridCol w="445375">
                  <a:extLst>
                    <a:ext uri="{9D8B030D-6E8A-4147-A177-3AD203B41FA5}">
                      <a16:colId xmlns:a16="http://schemas.microsoft.com/office/drawing/2014/main" val="20003"/>
                    </a:ext>
                  </a:extLst>
                </a:gridCol>
                <a:gridCol w="445375">
                  <a:extLst>
                    <a:ext uri="{9D8B030D-6E8A-4147-A177-3AD203B41FA5}">
                      <a16:colId xmlns:a16="http://schemas.microsoft.com/office/drawing/2014/main" val="20004"/>
                    </a:ext>
                  </a:extLst>
                </a:gridCol>
              </a:tblGrid>
              <a:tr h="2502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D8D8D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8CB5F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D96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D96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D966"/>
                    </a:solidFill>
                  </a:tcPr>
                </a:tc>
                <a:extLst>
                  <a:ext uri="{0D108BD9-81ED-4DB2-BD59-A6C34878D82A}">
                    <a16:rowId xmlns:a16="http://schemas.microsoft.com/office/drawing/2014/main" val="10000"/>
                  </a:ext>
                </a:extLst>
              </a:tr>
            </a:tbl>
          </a:graphicData>
        </a:graphic>
      </p:graphicFrame>
      <p:pic>
        <p:nvPicPr>
          <p:cNvPr id="866" name="Google Shape;866;p109"/>
          <p:cNvPicPr preferRelativeResize="0"/>
          <p:nvPr/>
        </p:nvPicPr>
        <p:blipFill rotWithShape="1">
          <a:blip r:embed="rId3">
            <a:alphaModFix/>
          </a:blip>
          <a:srcRect/>
          <a:stretch/>
        </p:blipFill>
        <p:spPr>
          <a:xfrm>
            <a:off x="7175215" y="2453420"/>
            <a:ext cx="324002" cy="324000"/>
          </a:xfrm>
          <a:prstGeom prst="rect">
            <a:avLst/>
          </a:prstGeom>
          <a:noFill/>
          <a:ln>
            <a:noFill/>
          </a:ln>
        </p:spPr>
      </p:pic>
      <p:sp>
        <p:nvSpPr>
          <p:cNvPr id="867" name="Google Shape;867;p109"/>
          <p:cNvSpPr txBox="1"/>
          <p:nvPr/>
        </p:nvSpPr>
        <p:spPr>
          <a:xfrm rot="-851254">
            <a:off x="7534369" y="2397326"/>
            <a:ext cx="9364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400" b="0" i="0" u="none" strike="noStrike" cap="none">
                <a:solidFill>
                  <a:srgbClr val="000000"/>
                </a:solidFill>
                <a:latin typeface="Akaya Telivigala"/>
                <a:ea typeface="Akaya Telivigala"/>
                <a:cs typeface="Akaya Telivigala"/>
                <a:sym typeface="Akaya Telivigala"/>
              </a:rPr>
              <a:t>HomeTask</a:t>
            </a:r>
            <a:endParaRPr sz="1400" b="0" i="0" u="none" strike="noStrike" cap="none">
              <a:solidFill>
                <a:srgbClr val="000000"/>
              </a:solidFill>
              <a:latin typeface="Radley"/>
              <a:ea typeface="Radley"/>
              <a:cs typeface="Radley"/>
              <a:sym typeface="Radley"/>
            </a:endParaRPr>
          </a:p>
        </p:txBody>
      </p:sp>
      <p:pic>
        <p:nvPicPr>
          <p:cNvPr id="868" name="Google Shape;868;p109"/>
          <p:cNvPicPr preferRelativeResize="0"/>
          <p:nvPr/>
        </p:nvPicPr>
        <p:blipFill rotWithShape="1">
          <a:blip r:embed="rId3">
            <a:alphaModFix/>
          </a:blip>
          <a:srcRect/>
          <a:stretch/>
        </p:blipFill>
        <p:spPr>
          <a:xfrm>
            <a:off x="7186931" y="3516318"/>
            <a:ext cx="324002" cy="324000"/>
          </a:xfrm>
          <a:prstGeom prst="rect">
            <a:avLst/>
          </a:prstGeom>
          <a:noFill/>
          <a:ln>
            <a:noFill/>
          </a:ln>
        </p:spPr>
      </p:pic>
      <p:sp>
        <p:nvSpPr>
          <p:cNvPr id="869" name="Google Shape;869;p109"/>
          <p:cNvSpPr txBox="1"/>
          <p:nvPr/>
        </p:nvSpPr>
        <p:spPr>
          <a:xfrm rot="-851254">
            <a:off x="7546085" y="3460224"/>
            <a:ext cx="9364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400" b="0" i="0" u="none" strike="noStrike" cap="none">
                <a:solidFill>
                  <a:srgbClr val="000000"/>
                </a:solidFill>
                <a:latin typeface="Akaya Telivigala"/>
                <a:ea typeface="Akaya Telivigala"/>
                <a:cs typeface="Akaya Telivigala"/>
                <a:sym typeface="Akaya Telivigala"/>
              </a:rPr>
              <a:t>HomeTask</a:t>
            </a:r>
            <a:endParaRPr sz="1400" b="0" i="0" u="none" strike="noStrike" cap="none">
              <a:solidFill>
                <a:srgbClr val="000000"/>
              </a:solidFill>
              <a:latin typeface="Radley"/>
              <a:ea typeface="Radley"/>
              <a:cs typeface="Radley"/>
              <a:sym typeface="Radley"/>
            </a:endParaRPr>
          </a:p>
        </p:txBody>
      </p:sp>
      <p:sp>
        <p:nvSpPr>
          <p:cNvPr id="870" name="Google Shape;870;p109"/>
          <p:cNvSpPr/>
          <p:nvPr/>
        </p:nvSpPr>
        <p:spPr>
          <a:xfrm>
            <a:off x="2226712" y="4014196"/>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TRPO -&gt; PPO</a:t>
            </a:r>
            <a:endParaRPr sz="1400" b="0" i="0" u="none" strike="noStrike" cap="none">
              <a:solidFill>
                <a:srgbClr val="1F1F1F"/>
              </a:solidFill>
              <a:latin typeface="Arial"/>
              <a:ea typeface="Arial"/>
              <a:cs typeface="Arial"/>
              <a:sym typeface="Arial"/>
            </a:endParaRPr>
          </a:p>
        </p:txBody>
      </p:sp>
      <p:sp>
        <p:nvSpPr>
          <p:cNvPr id="871" name="Google Shape;871;p109"/>
          <p:cNvSpPr/>
          <p:nvPr/>
        </p:nvSpPr>
        <p:spPr>
          <a:xfrm>
            <a:off x="2226711" y="4540703"/>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DDPG -&gt; TD3 -&gt; LSTM-TD3</a:t>
            </a:r>
            <a:endParaRPr sz="1400" b="0" i="0" u="none" strike="noStrike" cap="none">
              <a:solidFill>
                <a:srgbClr val="1F1F1F"/>
              </a:solidFill>
              <a:latin typeface="Arial"/>
              <a:ea typeface="Arial"/>
              <a:cs typeface="Arial"/>
              <a:sym typeface="Arial"/>
            </a:endParaRPr>
          </a:p>
        </p:txBody>
      </p:sp>
      <p:cxnSp>
        <p:nvCxnSpPr>
          <p:cNvPr id="872" name="Google Shape;872;p109"/>
          <p:cNvCxnSpPr>
            <a:stCxn id="856" idx="2"/>
            <a:endCxn id="870" idx="1"/>
          </p:cNvCxnSpPr>
          <p:nvPr/>
        </p:nvCxnSpPr>
        <p:spPr>
          <a:xfrm rot="-5400000" flipH="1">
            <a:off x="752583" y="2737919"/>
            <a:ext cx="2528400" cy="420000"/>
          </a:xfrm>
          <a:prstGeom prst="bentConnector2">
            <a:avLst/>
          </a:prstGeom>
          <a:noFill/>
          <a:ln w="9525" cap="flat" cmpd="sng">
            <a:solidFill>
              <a:schemeClr val="dk1"/>
            </a:solidFill>
            <a:prstDash val="solid"/>
            <a:round/>
            <a:headEnd type="none" w="sm" len="sm"/>
            <a:tailEnd type="triangle" w="med" len="med"/>
          </a:ln>
        </p:spPr>
      </p:cxnSp>
      <p:cxnSp>
        <p:nvCxnSpPr>
          <p:cNvPr id="873" name="Google Shape;873;p109"/>
          <p:cNvCxnSpPr>
            <a:stCxn id="856" idx="2"/>
            <a:endCxn id="871" idx="1"/>
          </p:cNvCxnSpPr>
          <p:nvPr/>
        </p:nvCxnSpPr>
        <p:spPr>
          <a:xfrm rot="-5400000" flipH="1">
            <a:off x="489333" y="3001169"/>
            <a:ext cx="3054900" cy="420000"/>
          </a:xfrm>
          <a:prstGeom prst="bentConnector2">
            <a:avLst/>
          </a:prstGeom>
          <a:noFill/>
          <a:ln w="9525" cap="flat" cmpd="sng">
            <a:solidFill>
              <a:schemeClr val="dk1"/>
            </a:solidFill>
            <a:prstDash val="solid"/>
            <a:round/>
            <a:headEnd type="none" w="sm" len="sm"/>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10"/>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Программа курса</a:t>
            </a:r>
            <a:endParaRPr/>
          </a:p>
        </p:txBody>
      </p:sp>
      <p:sp>
        <p:nvSpPr>
          <p:cNvPr id="879" name="Google Shape;879;p110"/>
          <p:cNvSpPr/>
          <p:nvPr/>
        </p:nvSpPr>
        <p:spPr>
          <a:xfrm>
            <a:off x="500550" y="1104419"/>
            <a:ext cx="2612467"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 sz="1600" b="0" i="0" u="none" strike="noStrike" cap="none">
                <a:solidFill>
                  <a:schemeClr val="dk1"/>
                </a:solidFill>
                <a:latin typeface="Roboto"/>
                <a:ea typeface="Roboto"/>
                <a:cs typeface="Roboto"/>
                <a:sym typeface="Roboto"/>
              </a:rPr>
              <a:t>Advanced Reinforcement Learning</a:t>
            </a:r>
            <a:endParaRPr/>
          </a:p>
        </p:txBody>
      </p:sp>
      <p:sp>
        <p:nvSpPr>
          <p:cNvPr id="880" name="Google Shape;880;p110"/>
          <p:cNvSpPr/>
          <p:nvPr/>
        </p:nvSpPr>
        <p:spPr>
          <a:xfrm>
            <a:off x="2226713" y="1892008"/>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Обучение с использованием модели среды, часть 1</a:t>
            </a:r>
            <a:endParaRPr sz="1400" b="0" i="0" u="none" strike="noStrike" cap="none">
              <a:solidFill>
                <a:srgbClr val="1F1F1F"/>
              </a:solidFill>
              <a:latin typeface="Arial"/>
              <a:ea typeface="Arial"/>
              <a:cs typeface="Arial"/>
              <a:sym typeface="Arial"/>
            </a:endParaRPr>
          </a:p>
        </p:txBody>
      </p:sp>
      <p:sp>
        <p:nvSpPr>
          <p:cNvPr id="881" name="Google Shape;881;p110"/>
          <p:cNvSpPr/>
          <p:nvPr/>
        </p:nvSpPr>
        <p:spPr>
          <a:xfrm>
            <a:off x="2226713" y="2422029"/>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Обучение с использованием модели среды, часть 2</a:t>
            </a:r>
            <a:endParaRPr/>
          </a:p>
        </p:txBody>
      </p:sp>
      <p:sp>
        <p:nvSpPr>
          <p:cNvPr id="882" name="Google Shape;882;p110"/>
          <p:cNvSpPr/>
          <p:nvPr/>
        </p:nvSpPr>
        <p:spPr>
          <a:xfrm>
            <a:off x="2226713" y="2952050"/>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Иерархическое обучение с подкреплением</a:t>
            </a:r>
            <a:endParaRPr sz="1400" b="0" i="0" u="none" strike="noStrike" cap="none">
              <a:solidFill>
                <a:srgbClr val="1F1F1F"/>
              </a:solidFill>
              <a:latin typeface="Arial"/>
              <a:ea typeface="Arial"/>
              <a:cs typeface="Arial"/>
              <a:sym typeface="Arial"/>
            </a:endParaRPr>
          </a:p>
        </p:txBody>
      </p:sp>
      <p:sp>
        <p:nvSpPr>
          <p:cNvPr id="883" name="Google Shape;883;p110"/>
          <p:cNvSpPr/>
          <p:nvPr/>
        </p:nvSpPr>
        <p:spPr>
          <a:xfrm>
            <a:off x="2226713" y="3482071"/>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Многоагентное обучение и кооперация агентов</a:t>
            </a:r>
            <a:endParaRPr sz="1400" b="0" i="0" u="none" strike="noStrike" cap="none">
              <a:solidFill>
                <a:srgbClr val="1F1F1F"/>
              </a:solidFill>
              <a:latin typeface="Arial"/>
              <a:ea typeface="Arial"/>
              <a:cs typeface="Arial"/>
              <a:sym typeface="Arial"/>
            </a:endParaRPr>
          </a:p>
        </p:txBody>
      </p:sp>
      <p:cxnSp>
        <p:nvCxnSpPr>
          <p:cNvPr id="884" name="Google Shape;884;p110"/>
          <p:cNvCxnSpPr>
            <a:stCxn id="879" idx="2"/>
            <a:endCxn id="880" idx="1"/>
          </p:cNvCxnSpPr>
          <p:nvPr/>
        </p:nvCxnSpPr>
        <p:spPr>
          <a:xfrm rot="-5400000" flipH="1">
            <a:off x="1813684" y="1676819"/>
            <a:ext cx="406200" cy="420000"/>
          </a:xfrm>
          <a:prstGeom prst="bentConnector2">
            <a:avLst/>
          </a:prstGeom>
          <a:noFill/>
          <a:ln w="9525" cap="flat" cmpd="sng">
            <a:solidFill>
              <a:schemeClr val="dk1"/>
            </a:solidFill>
            <a:prstDash val="solid"/>
            <a:round/>
            <a:headEnd type="none" w="sm" len="sm"/>
            <a:tailEnd type="triangle" w="med" len="med"/>
          </a:ln>
        </p:spPr>
      </p:cxnSp>
      <p:cxnSp>
        <p:nvCxnSpPr>
          <p:cNvPr id="885" name="Google Shape;885;p110"/>
          <p:cNvCxnSpPr>
            <a:stCxn id="879" idx="2"/>
            <a:endCxn id="881" idx="1"/>
          </p:cNvCxnSpPr>
          <p:nvPr/>
        </p:nvCxnSpPr>
        <p:spPr>
          <a:xfrm rot="-5400000" flipH="1">
            <a:off x="1548634" y="1941869"/>
            <a:ext cx="936300" cy="420000"/>
          </a:xfrm>
          <a:prstGeom prst="bentConnector2">
            <a:avLst/>
          </a:prstGeom>
          <a:noFill/>
          <a:ln w="9525" cap="flat" cmpd="sng">
            <a:solidFill>
              <a:schemeClr val="dk1"/>
            </a:solidFill>
            <a:prstDash val="solid"/>
            <a:round/>
            <a:headEnd type="none" w="sm" len="sm"/>
            <a:tailEnd type="triangle" w="med" len="med"/>
          </a:ln>
        </p:spPr>
      </p:cxnSp>
      <p:cxnSp>
        <p:nvCxnSpPr>
          <p:cNvPr id="886" name="Google Shape;886;p110"/>
          <p:cNvCxnSpPr>
            <a:stCxn id="879" idx="2"/>
            <a:endCxn id="882" idx="1"/>
          </p:cNvCxnSpPr>
          <p:nvPr/>
        </p:nvCxnSpPr>
        <p:spPr>
          <a:xfrm rot="-5400000" flipH="1">
            <a:off x="1283584" y="2206919"/>
            <a:ext cx="1466400" cy="420000"/>
          </a:xfrm>
          <a:prstGeom prst="bentConnector2">
            <a:avLst/>
          </a:prstGeom>
          <a:noFill/>
          <a:ln w="9525" cap="flat" cmpd="sng">
            <a:solidFill>
              <a:schemeClr val="dk1"/>
            </a:solidFill>
            <a:prstDash val="solid"/>
            <a:round/>
            <a:headEnd type="none" w="sm" len="sm"/>
            <a:tailEnd type="triangle" w="med" len="med"/>
          </a:ln>
        </p:spPr>
      </p:cxnSp>
      <p:cxnSp>
        <p:nvCxnSpPr>
          <p:cNvPr id="887" name="Google Shape;887;p110"/>
          <p:cNvCxnSpPr>
            <a:stCxn id="879" idx="2"/>
            <a:endCxn id="883" idx="1"/>
          </p:cNvCxnSpPr>
          <p:nvPr/>
        </p:nvCxnSpPr>
        <p:spPr>
          <a:xfrm rot="-5400000" flipH="1">
            <a:off x="1018533" y="2471969"/>
            <a:ext cx="1996500" cy="420000"/>
          </a:xfrm>
          <a:prstGeom prst="bentConnector2">
            <a:avLst/>
          </a:prstGeom>
          <a:noFill/>
          <a:ln w="9525" cap="flat" cmpd="sng">
            <a:solidFill>
              <a:schemeClr val="dk1"/>
            </a:solidFill>
            <a:prstDash val="solid"/>
            <a:round/>
            <a:headEnd type="none" w="sm" len="sm"/>
            <a:tailEnd type="triangle" w="med" len="med"/>
          </a:ln>
        </p:spPr>
      </p:cxnSp>
      <p:graphicFrame>
        <p:nvGraphicFramePr>
          <p:cNvPr id="888" name="Google Shape;888;p110"/>
          <p:cNvGraphicFramePr/>
          <p:nvPr/>
        </p:nvGraphicFramePr>
        <p:xfrm>
          <a:off x="5355768" y="573874"/>
          <a:ext cx="3000000" cy="3000000"/>
        </p:xfrm>
        <a:graphic>
          <a:graphicData uri="http://schemas.openxmlformats.org/drawingml/2006/table">
            <a:tbl>
              <a:tblPr>
                <a:noFill/>
                <a:tableStyleId>{6A47461F-4A10-465D-95D8-995458154193}</a:tableStyleId>
              </a:tblPr>
              <a:tblGrid>
                <a:gridCol w="445375">
                  <a:extLst>
                    <a:ext uri="{9D8B030D-6E8A-4147-A177-3AD203B41FA5}">
                      <a16:colId xmlns:a16="http://schemas.microsoft.com/office/drawing/2014/main" val="20000"/>
                    </a:ext>
                  </a:extLst>
                </a:gridCol>
                <a:gridCol w="445375">
                  <a:extLst>
                    <a:ext uri="{9D8B030D-6E8A-4147-A177-3AD203B41FA5}">
                      <a16:colId xmlns:a16="http://schemas.microsoft.com/office/drawing/2014/main" val="20001"/>
                    </a:ext>
                  </a:extLst>
                </a:gridCol>
                <a:gridCol w="445375">
                  <a:extLst>
                    <a:ext uri="{9D8B030D-6E8A-4147-A177-3AD203B41FA5}">
                      <a16:colId xmlns:a16="http://schemas.microsoft.com/office/drawing/2014/main" val="20002"/>
                    </a:ext>
                  </a:extLst>
                </a:gridCol>
                <a:gridCol w="445375">
                  <a:extLst>
                    <a:ext uri="{9D8B030D-6E8A-4147-A177-3AD203B41FA5}">
                      <a16:colId xmlns:a16="http://schemas.microsoft.com/office/drawing/2014/main" val="20003"/>
                    </a:ext>
                  </a:extLst>
                </a:gridCol>
                <a:gridCol w="445375">
                  <a:extLst>
                    <a:ext uri="{9D8B030D-6E8A-4147-A177-3AD203B41FA5}">
                      <a16:colId xmlns:a16="http://schemas.microsoft.com/office/drawing/2014/main" val="20004"/>
                    </a:ext>
                  </a:extLst>
                </a:gridCol>
              </a:tblGrid>
              <a:tr h="2502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D8D8D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D8D8D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8CB5F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D96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D966"/>
                    </a:solidFill>
                  </a:tcPr>
                </a:tc>
                <a:extLst>
                  <a:ext uri="{0D108BD9-81ED-4DB2-BD59-A6C34878D82A}">
                    <a16:rowId xmlns:a16="http://schemas.microsoft.com/office/drawing/2014/main" val="10000"/>
                  </a:ext>
                </a:extLst>
              </a:tr>
            </a:tbl>
          </a:graphicData>
        </a:graphic>
      </p:graphicFrame>
      <p:pic>
        <p:nvPicPr>
          <p:cNvPr id="889" name="Google Shape;889;p110"/>
          <p:cNvPicPr preferRelativeResize="0"/>
          <p:nvPr/>
        </p:nvPicPr>
        <p:blipFill rotWithShape="1">
          <a:blip r:embed="rId3">
            <a:alphaModFix/>
          </a:blip>
          <a:srcRect/>
          <a:stretch/>
        </p:blipFill>
        <p:spPr>
          <a:xfrm>
            <a:off x="7175215" y="2453420"/>
            <a:ext cx="324002" cy="324000"/>
          </a:xfrm>
          <a:prstGeom prst="rect">
            <a:avLst/>
          </a:prstGeom>
          <a:noFill/>
          <a:ln>
            <a:noFill/>
          </a:ln>
        </p:spPr>
      </p:pic>
      <p:sp>
        <p:nvSpPr>
          <p:cNvPr id="890" name="Google Shape;890;p110"/>
          <p:cNvSpPr txBox="1"/>
          <p:nvPr/>
        </p:nvSpPr>
        <p:spPr>
          <a:xfrm rot="-851254">
            <a:off x="7534369" y="2397326"/>
            <a:ext cx="9364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1400" b="0" i="0" u="none" strike="noStrike" cap="none">
                <a:solidFill>
                  <a:srgbClr val="000000"/>
                </a:solidFill>
                <a:latin typeface="Akaya Telivigala"/>
                <a:ea typeface="Akaya Telivigala"/>
                <a:cs typeface="Akaya Telivigala"/>
                <a:sym typeface="Akaya Telivigala"/>
              </a:rPr>
              <a:t>HomeTask</a:t>
            </a:r>
            <a:endParaRPr sz="1400" b="0" i="0" u="none" strike="noStrike" cap="none">
              <a:solidFill>
                <a:srgbClr val="000000"/>
              </a:solidFill>
              <a:latin typeface="Radley"/>
              <a:ea typeface="Radley"/>
              <a:cs typeface="Radley"/>
              <a:sym typeface="Radley"/>
            </a:endParaRPr>
          </a:p>
        </p:txBody>
      </p:sp>
      <p:sp>
        <p:nvSpPr>
          <p:cNvPr id="891" name="Google Shape;891;p110"/>
          <p:cNvSpPr/>
          <p:nvPr/>
        </p:nvSpPr>
        <p:spPr>
          <a:xfrm>
            <a:off x="2226713" y="4010681"/>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Выбор темы и организация проектной работы</a:t>
            </a:r>
            <a:endParaRPr sz="1400" b="0" i="0" u="none" strike="noStrike" cap="none">
              <a:solidFill>
                <a:srgbClr val="1F1F1F"/>
              </a:solidFill>
              <a:latin typeface="Arial"/>
              <a:ea typeface="Arial"/>
              <a:cs typeface="Arial"/>
              <a:sym typeface="Arial"/>
            </a:endParaRPr>
          </a:p>
        </p:txBody>
      </p:sp>
      <p:cxnSp>
        <p:nvCxnSpPr>
          <p:cNvPr id="892" name="Google Shape;892;p110"/>
          <p:cNvCxnSpPr>
            <a:stCxn id="879" idx="2"/>
            <a:endCxn id="891" idx="1"/>
          </p:cNvCxnSpPr>
          <p:nvPr/>
        </p:nvCxnSpPr>
        <p:spPr>
          <a:xfrm rot="-5400000" flipH="1">
            <a:off x="754233" y="2736269"/>
            <a:ext cx="2525100" cy="420000"/>
          </a:xfrm>
          <a:prstGeom prst="bentConnector2">
            <a:avLst/>
          </a:prstGeom>
          <a:noFill/>
          <a:ln w="9525" cap="flat" cmpd="sng">
            <a:solidFill>
              <a:schemeClr val="dk1"/>
            </a:solidFill>
            <a:prstDash val="solid"/>
            <a:round/>
            <a:headEnd type="none" w="sm" len="sm"/>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11"/>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Программа курса</a:t>
            </a:r>
            <a:endParaRPr/>
          </a:p>
        </p:txBody>
      </p:sp>
      <p:sp>
        <p:nvSpPr>
          <p:cNvPr id="898" name="Google Shape;898;p111"/>
          <p:cNvSpPr/>
          <p:nvPr/>
        </p:nvSpPr>
        <p:spPr>
          <a:xfrm>
            <a:off x="500550" y="1104419"/>
            <a:ext cx="2612467"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 sz="1600" b="0" i="0" u="none" strike="noStrike" cap="none">
                <a:solidFill>
                  <a:schemeClr val="dk1"/>
                </a:solidFill>
                <a:latin typeface="Roboto"/>
                <a:ea typeface="Roboto"/>
                <a:cs typeface="Roboto"/>
                <a:sym typeface="Roboto"/>
              </a:rPr>
              <a:t>Reinforcement Learning в реальных задачах</a:t>
            </a:r>
            <a:endParaRPr/>
          </a:p>
        </p:txBody>
      </p:sp>
      <p:sp>
        <p:nvSpPr>
          <p:cNvPr id="899" name="Google Shape;899;p111"/>
          <p:cNvSpPr/>
          <p:nvPr/>
        </p:nvSpPr>
        <p:spPr>
          <a:xfrm>
            <a:off x="2226713" y="1892008"/>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Применение RL в игровой индустрии</a:t>
            </a:r>
            <a:endParaRPr sz="1400" b="0" i="0" u="none" strike="noStrike" cap="none">
              <a:solidFill>
                <a:srgbClr val="1F1F1F"/>
              </a:solidFill>
              <a:latin typeface="Arial"/>
              <a:ea typeface="Arial"/>
              <a:cs typeface="Arial"/>
              <a:sym typeface="Arial"/>
            </a:endParaRPr>
          </a:p>
        </p:txBody>
      </p:sp>
      <p:sp>
        <p:nvSpPr>
          <p:cNvPr id="900" name="Google Shape;900;p111"/>
          <p:cNvSpPr/>
          <p:nvPr/>
        </p:nvSpPr>
        <p:spPr>
          <a:xfrm>
            <a:off x="2226713" y="2422029"/>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Применение RL в робототехнике</a:t>
            </a:r>
            <a:endParaRPr/>
          </a:p>
        </p:txBody>
      </p:sp>
      <p:sp>
        <p:nvSpPr>
          <p:cNvPr id="901" name="Google Shape;901;p111"/>
          <p:cNvSpPr/>
          <p:nvPr/>
        </p:nvSpPr>
        <p:spPr>
          <a:xfrm>
            <a:off x="2226713" y="2952050"/>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Применение RL в рекомендательных системах</a:t>
            </a:r>
            <a:endParaRPr sz="1400" b="0" i="0" u="none" strike="noStrike" cap="none">
              <a:solidFill>
                <a:srgbClr val="1F1F1F"/>
              </a:solidFill>
              <a:latin typeface="Arial"/>
              <a:ea typeface="Arial"/>
              <a:cs typeface="Arial"/>
              <a:sym typeface="Arial"/>
            </a:endParaRPr>
          </a:p>
        </p:txBody>
      </p:sp>
      <p:sp>
        <p:nvSpPr>
          <p:cNvPr id="902" name="Google Shape;902;p111"/>
          <p:cNvSpPr/>
          <p:nvPr/>
        </p:nvSpPr>
        <p:spPr>
          <a:xfrm>
            <a:off x="2226713" y="3482071"/>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Применение RL в задаче кредитного скоринга</a:t>
            </a:r>
            <a:endParaRPr sz="1400" b="0" i="0" u="none" strike="noStrike" cap="none">
              <a:solidFill>
                <a:srgbClr val="1F1F1F"/>
              </a:solidFill>
              <a:latin typeface="Arial"/>
              <a:ea typeface="Arial"/>
              <a:cs typeface="Arial"/>
              <a:sym typeface="Arial"/>
            </a:endParaRPr>
          </a:p>
        </p:txBody>
      </p:sp>
      <p:cxnSp>
        <p:nvCxnSpPr>
          <p:cNvPr id="903" name="Google Shape;903;p111"/>
          <p:cNvCxnSpPr>
            <a:stCxn id="898" idx="2"/>
            <a:endCxn id="899" idx="1"/>
          </p:cNvCxnSpPr>
          <p:nvPr/>
        </p:nvCxnSpPr>
        <p:spPr>
          <a:xfrm rot="-5400000" flipH="1">
            <a:off x="1813684" y="1676819"/>
            <a:ext cx="406200" cy="420000"/>
          </a:xfrm>
          <a:prstGeom prst="bentConnector2">
            <a:avLst/>
          </a:prstGeom>
          <a:noFill/>
          <a:ln w="9525" cap="flat" cmpd="sng">
            <a:solidFill>
              <a:schemeClr val="dk1"/>
            </a:solidFill>
            <a:prstDash val="solid"/>
            <a:round/>
            <a:headEnd type="none" w="sm" len="sm"/>
            <a:tailEnd type="triangle" w="med" len="med"/>
          </a:ln>
        </p:spPr>
      </p:cxnSp>
      <p:cxnSp>
        <p:nvCxnSpPr>
          <p:cNvPr id="904" name="Google Shape;904;p111"/>
          <p:cNvCxnSpPr>
            <a:stCxn id="898" idx="2"/>
            <a:endCxn id="900" idx="1"/>
          </p:cNvCxnSpPr>
          <p:nvPr/>
        </p:nvCxnSpPr>
        <p:spPr>
          <a:xfrm rot="-5400000" flipH="1">
            <a:off x="1548634" y="1941869"/>
            <a:ext cx="936300" cy="420000"/>
          </a:xfrm>
          <a:prstGeom prst="bentConnector2">
            <a:avLst/>
          </a:prstGeom>
          <a:noFill/>
          <a:ln w="9525" cap="flat" cmpd="sng">
            <a:solidFill>
              <a:schemeClr val="dk1"/>
            </a:solidFill>
            <a:prstDash val="solid"/>
            <a:round/>
            <a:headEnd type="none" w="sm" len="sm"/>
            <a:tailEnd type="triangle" w="med" len="med"/>
          </a:ln>
        </p:spPr>
      </p:cxnSp>
      <p:cxnSp>
        <p:nvCxnSpPr>
          <p:cNvPr id="905" name="Google Shape;905;p111"/>
          <p:cNvCxnSpPr>
            <a:stCxn id="898" idx="2"/>
            <a:endCxn id="901" idx="1"/>
          </p:cNvCxnSpPr>
          <p:nvPr/>
        </p:nvCxnSpPr>
        <p:spPr>
          <a:xfrm rot="-5400000" flipH="1">
            <a:off x="1283584" y="2206919"/>
            <a:ext cx="1466400" cy="420000"/>
          </a:xfrm>
          <a:prstGeom prst="bentConnector2">
            <a:avLst/>
          </a:prstGeom>
          <a:noFill/>
          <a:ln w="9525" cap="flat" cmpd="sng">
            <a:solidFill>
              <a:schemeClr val="dk1"/>
            </a:solidFill>
            <a:prstDash val="solid"/>
            <a:round/>
            <a:headEnd type="none" w="sm" len="sm"/>
            <a:tailEnd type="triangle" w="med" len="med"/>
          </a:ln>
        </p:spPr>
      </p:cxnSp>
      <p:cxnSp>
        <p:nvCxnSpPr>
          <p:cNvPr id="906" name="Google Shape;906;p111"/>
          <p:cNvCxnSpPr>
            <a:stCxn id="898" idx="2"/>
            <a:endCxn id="902" idx="1"/>
          </p:cNvCxnSpPr>
          <p:nvPr/>
        </p:nvCxnSpPr>
        <p:spPr>
          <a:xfrm rot="-5400000" flipH="1">
            <a:off x="1018533" y="2471969"/>
            <a:ext cx="1996500" cy="420000"/>
          </a:xfrm>
          <a:prstGeom prst="bentConnector2">
            <a:avLst/>
          </a:prstGeom>
          <a:noFill/>
          <a:ln w="9525" cap="flat" cmpd="sng">
            <a:solidFill>
              <a:schemeClr val="dk1"/>
            </a:solidFill>
            <a:prstDash val="solid"/>
            <a:round/>
            <a:headEnd type="none" w="sm" len="sm"/>
            <a:tailEnd type="triangle" w="med" len="med"/>
          </a:ln>
        </p:spPr>
      </p:cxnSp>
      <p:graphicFrame>
        <p:nvGraphicFramePr>
          <p:cNvPr id="907" name="Google Shape;907;p111"/>
          <p:cNvGraphicFramePr/>
          <p:nvPr/>
        </p:nvGraphicFramePr>
        <p:xfrm>
          <a:off x="5355768" y="573874"/>
          <a:ext cx="3000000" cy="3000000"/>
        </p:xfrm>
        <a:graphic>
          <a:graphicData uri="http://schemas.openxmlformats.org/drawingml/2006/table">
            <a:tbl>
              <a:tblPr>
                <a:noFill/>
                <a:tableStyleId>{6A47461F-4A10-465D-95D8-995458154193}</a:tableStyleId>
              </a:tblPr>
              <a:tblGrid>
                <a:gridCol w="445375">
                  <a:extLst>
                    <a:ext uri="{9D8B030D-6E8A-4147-A177-3AD203B41FA5}">
                      <a16:colId xmlns:a16="http://schemas.microsoft.com/office/drawing/2014/main" val="20000"/>
                    </a:ext>
                  </a:extLst>
                </a:gridCol>
                <a:gridCol w="445375">
                  <a:extLst>
                    <a:ext uri="{9D8B030D-6E8A-4147-A177-3AD203B41FA5}">
                      <a16:colId xmlns:a16="http://schemas.microsoft.com/office/drawing/2014/main" val="20001"/>
                    </a:ext>
                  </a:extLst>
                </a:gridCol>
                <a:gridCol w="445375">
                  <a:extLst>
                    <a:ext uri="{9D8B030D-6E8A-4147-A177-3AD203B41FA5}">
                      <a16:colId xmlns:a16="http://schemas.microsoft.com/office/drawing/2014/main" val="20002"/>
                    </a:ext>
                  </a:extLst>
                </a:gridCol>
                <a:gridCol w="445375">
                  <a:extLst>
                    <a:ext uri="{9D8B030D-6E8A-4147-A177-3AD203B41FA5}">
                      <a16:colId xmlns:a16="http://schemas.microsoft.com/office/drawing/2014/main" val="20003"/>
                    </a:ext>
                  </a:extLst>
                </a:gridCol>
                <a:gridCol w="445375">
                  <a:extLst>
                    <a:ext uri="{9D8B030D-6E8A-4147-A177-3AD203B41FA5}">
                      <a16:colId xmlns:a16="http://schemas.microsoft.com/office/drawing/2014/main" val="20004"/>
                    </a:ext>
                  </a:extLst>
                </a:gridCol>
              </a:tblGrid>
              <a:tr h="2502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D8D8D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D8D8D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D8D8D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8CB5F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D966"/>
                    </a:solidFill>
                  </a:tcPr>
                </a:tc>
                <a:extLst>
                  <a:ext uri="{0D108BD9-81ED-4DB2-BD59-A6C34878D82A}">
                    <a16:rowId xmlns:a16="http://schemas.microsoft.com/office/drawing/2014/main" val="10000"/>
                  </a:ext>
                </a:extLst>
              </a:tr>
            </a:tbl>
          </a:graphicData>
        </a:graphic>
      </p:graphicFrame>
      <p:sp>
        <p:nvSpPr>
          <p:cNvPr id="908" name="Google Shape;908;p111"/>
          <p:cNvSpPr/>
          <p:nvPr/>
        </p:nvSpPr>
        <p:spPr>
          <a:xfrm>
            <a:off x="2226713" y="4012092"/>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Применение RL в управлении финансовым портфелем</a:t>
            </a:r>
            <a:endParaRPr sz="1400" b="0" i="0" u="none" strike="noStrike" cap="none">
              <a:solidFill>
                <a:srgbClr val="1F1F1F"/>
              </a:solidFill>
              <a:latin typeface="Arial"/>
              <a:ea typeface="Arial"/>
              <a:cs typeface="Arial"/>
              <a:sym typeface="Arial"/>
            </a:endParaRPr>
          </a:p>
        </p:txBody>
      </p:sp>
      <p:cxnSp>
        <p:nvCxnSpPr>
          <p:cNvPr id="909" name="Google Shape;909;p111"/>
          <p:cNvCxnSpPr>
            <a:stCxn id="898" idx="2"/>
            <a:endCxn id="908" idx="1"/>
          </p:cNvCxnSpPr>
          <p:nvPr/>
        </p:nvCxnSpPr>
        <p:spPr>
          <a:xfrm rot="-5400000" flipH="1">
            <a:off x="753633" y="2736869"/>
            <a:ext cx="2526300" cy="420000"/>
          </a:xfrm>
          <a:prstGeom prst="bentConnector2">
            <a:avLst/>
          </a:prstGeom>
          <a:noFill/>
          <a:ln w="9525" cap="flat" cmpd="sng">
            <a:solidFill>
              <a:schemeClr val="dk1"/>
            </a:solidFill>
            <a:prstDash val="solid"/>
            <a:round/>
            <a:headEnd type="none" w="sm" len="sm"/>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12"/>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Программа курса</a:t>
            </a:r>
            <a:endParaRPr/>
          </a:p>
        </p:txBody>
      </p:sp>
      <p:sp>
        <p:nvSpPr>
          <p:cNvPr id="915" name="Google Shape;915;p112"/>
          <p:cNvSpPr/>
          <p:nvPr/>
        </p:nvSpPr>
        <p:spPr>
          <a:xfrm>
            <a:off x="500550" y="1104419"/>
            <a:ext cx="2612467"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ru" sz="1600" b="0" i="0" u="none" strike="noStrike" cap="none">
                <a:solidFill>
                  <a:schemeClr val="dk1"/>
                </a:solidFill>
                <a:latin typeface="Roboto"/>
                <a:ea typeface="Roboto"/>
                <a:cs typeface="Roboto"/>
                <a:sym typeface="Roboto"/>
              </a:rPr>
              <a:t>Проектная работа</a:t>
            </a:r>
            <a:endParaRPr/>
          </a:p>
        </p:txBody>
      </p:sp>
      <p:sp>
        <p:nvSpPr>
          <p:cNvPr id="916" name="Google Shape;916;p112"/>
          <p:cNvSpPr/>
          <p:nvPr/>
        </p:nvSpPr>
        <p:spPr>
          <a:xfrm>
            <a:off x="2226713" y="1892008"/>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Консультация по проектам и домашним заданиям</a:t>
            </a:r>
            <a:endParaRPr sz="1400" b="0" i="0" u="none" strike="noStrike" cap="none">
              <a:solidFill>
                <a:srgbClr val="1F1F1F"/>
              </a:solidFill>
              <a:latin typeface="Arial"/>
              <a:ea typeface="Arial"/>
              <a:cs typeface="Arial"/>
              <a:sym typeface="Arial"/>
            </a:endParaRPr>
          </a:p>
        </p:txBody>
      </p:sp>
      <p:sp>
        <p:nvSpPr>
          <p:cNvPr id="917" name="Google Shape;917;p112"/>
          <p:cNvSpPr/>
          <p:nvPr/>
        </p:nvSpPr>
        <p:spPr>
          <a:xfrm>
            <a:off x="2226713" y="2422029"/>
            <a:ext cx="5355965"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Предзащита</a:t>
            </a:r>
            <a:endParaRPr/>
          </a:p>
        </p:txBody>
      </p:sp>
      <p:sp>
        <p:nvSpPr>
          <p:cNvPr id="918" name="Google Shape;918;p112"/>
          <p:cNvSpPr/>
          <p:nvPr/>
        </p:nvSpPr>
        <p:spPr>
          <a:xfrm>
            <a:off x="2226713" y="2952050"/>
            <a:ext cx="3035751" cy="3960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marR="0" lvl="0" indent="0" algn="l" rtl="0">
              <a:lnSpc>
                <a:spcPct val="100000"/>
              </a:lnSpc>
              <a:spcBef>
                <a:spcPts val="0"/>
              </a:spcBef>
              <a:spcAft>
                <a:spcPts val="0"/>
              </a:spcAft>
              <a:buNone/>
            </a:pPr>
            <a:r>
              <a:rPr lang="ru" sz="1400" b="0" i="0" u="none" strike="noStrike" cap="none">
                <a:solidFill>
                  <a:srgbClr val="1F1F1F"/>
                </a:solidFill>
                <a:latin typeface="Arial"/>
                <a:ea typeface="Arial"/>
                <a:cs typeface="Arial"/>
                <a:sym typeface="Arial"/>
              </a:rPr>
              <a:t>Защита проектных работ</a:t>
            </a:r>
            <a:endParaRPr sz="1400" b="0" i="0" u="none" strike="noStrike" cap="none">
              <a:solidFill>
                <a:srgbClr val="1F1F1F"/>
              </a:solidFill>
              <a:latin typeface="Arial"/>
              <a:ea typeface="Arial"/>
              <a:cs typeface="Arial"/>
              <a:sym typeface="Arial"/>
            </a:endParaRPr>
          </a:p>
        </p:txBody>
      </p:sp>
      <p:cxnSp>
        <p:nvCxnSpPr>
          <p:cNvPr id="919" name="Google Shape;919;p112"/>
          <p:cNvCxnSpPr>
            <a:stCxn id="915" idx="2"/>
            <a:endCxn id="916" idx="1"/>
          </p:cNvCxnSpPr>
          <p:nvPr/>
        </p:nvCxnSpPr>
        <p:spPr>
          <a:xfrm rot="-5400000" flipH="1">
            <a:off x="1813684" y="1676819"/>
            <a:ext cx="406200" cy="420000"/>
          </a:xfrm>
          <a:prstGeom prst="bentConnector2">
            <a:avLst/>
          </a:prstGeom>
          <a:noFill/>
          <a:ln w="9525" cap="flat" cmpd="sng">
            <a:solidFill>
              <a:schemeClr val="dk1"/>
            </a:solidFill>
            <a:prstDash val="solid"/>
            <a:round/>
            <a:headEnd type="none" w="sm" len="sm"/>
            <a:tailEnd type="triangle" w="med" len="med"/>
          </a:ln>
        </p:spPr>
      </p:cxnSp>
      <p:cxnSp>
        <p:nvCxnSpPr>
          <p:cNvPr id="920" name="Google Shape;920;p112"/>
          <p:cNvCxnSpPr>
            <a:stCxn id="915" idx="2"/>
            <a:endCxn id="917" idx="1"/>
          </p:cNvCxnSpPr>
          <p:nvPr/>
        </p:nvCxnSpPr>
        <p:spPr>
          <a:xfrm rot="-5400000" flipH="1">
            <a:off x="1548634" y="1941869"/>
            <a:ext cx="936300" cy="420000"/>
          </a:xfrm>
          <a:prstGeom prst="bentConnector2">
            <a:avLst/>
          </a:prstGeom>
          <a:noFill/>
          <a:ln w="9525" cap="flat" cmpd="sng">
            <a:solidFill>
              <a:schemeClr val="dk1"/>
            </a:solidFill>
            <a:prstDash val="solid"/>
            <a:round/>
            <a:headEnd type="none" w="sm" len="sm"/>
            <a:tailEnd type="triangle" w="med" len="med"/>
          </a:ln>
        </p:spPr>
      </p:cxnSp>
      <p:cxnSp>
        <p:nvCxnSpPr>
          <p:cNvPr id="921" name="Google Shape;921;p112"/>
          <p:cNvCxnSpPr>
            <a:stCxn id="915" idx="2"/>
            <a:endCxn id="918" idx="1"/>
          </p:cNvCxnSpPr>
          <p:nvPr/>
        </p:nvCxnSpPr>
        <p:spPr>
          <a:xfrm rot="-5400000" flipH="1">
            <a:off x="1283584" y="2206919"/>
            <a:ext cx="1466400" cy="420000"/>
          </a:xfrm>
          <a:prstGeom prst="bentConnector2">
            <a:avLst/>
          </a:prstGeom>
          <a:noFill/>
          <a:ln w="9525" cap="flat" cmpd="sng">
            <a:solidFill>
              <a:schemeClr val="dk1"/>
            </a:solidFill>
            <a:prstDash val="solid"/>
            <a:round/>
            <a:headEnd type="none" w="sm" len="sm"/>
            <a:tailEnd type="triangle" w="med" len="med"/>
          </a:ln>
        </p:spPr>
      </p:cxnSp>
      <p:graphicFrame>
        <p:nvGraphicFramePr>
          <p:cNvPr id="922" name="Google Shape;922;p112"/>
          <p:cNvGraphicFramePr/>
          <p:nvPr/>
        </p:nvGraphicFramePr>
        <p:xfrm>
          <a:off x="5355768" y="573874"/>
          <a:ext cx="3000000" cy="3000000"/>
        </p:xfrm>
        <a:graphic>
          <a:graphicData uri="http://schemas.openxmlformats.org/drawingml/2006/table">
            <a:tbl>
              <a:tblPr>
                <a:noFill/>
                <a:tableStyleId>{6A47461F-4A10-465D-95D8-995458154193}</a:tableStyleId>
              </a:tblPr>
              <a:tblGrid>
                <a:gridCol w="445375">
                  <a:extLst>
                    <a:ext uri="{9D8B030D-6E8A-4147-A177-3AD203B41FA5}">
                      <a16:colId xmlns:a16="http://schemas.microsoft.com/office/drawing/2014/main" val="20000"/>
                    </a:ext>
                  </a:extLst>
                </a:gridCol>
                <a:gridCol w="445375">
                  <a:extLst>
                    <a:ext uri="{9D8B030D-6E8A-4147-A177-3AD203B41FA5}">
                      <a16:colId xmlns:a16="http://schemas.microsoft.com/office/drawing/2014/main" val="20001"/>
                    </a:ext>
                  </a:extLst>
                </a:gridCol>
                <a:gridCol w="445375">
                  <a:extLst>
                    <a:ext uri="{9D8B030D-6E8A-4147-A177-3AD203B41FA5}">
                      <a16:colId xmlns:a16="http://schemas.microsoft.com/office/drawing/2014/main" val="20002"/>
                    </a:ext>
                  </a:extLst>
                </a:gridCol>
                <a:gridCol w="445375">
                  <a:extLst>
                    <a:ext uri="{9D8B030D-6E8A-4147-A177-3AD203B41FA5}">
                      <a16:colId xmlns:a16="http://schemas.microsoft.com/office/drawing/2014/main" val="20003"/>
                    </a:ext>
                  </a:extLst>
                </a:gridCol>
                <a:gridCol w="445375">
                  <a:extLst>
                    <a:ext uri="{9D8B030D-6E8A-4147-A177-3AD203B41FA5}">
                      <a16:colId xmlns:a16="http://schemas.microsoft.com/office/drawing/2014/main" val="20004"/>
                    </a:ext>
                  </a:extLst>
                </a:gridCol>
              </a:tblGrid>
              <a:tr h="2502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D8D8D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D8D8D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D8D8D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D8D8D8"/>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8CB5F8"/>
                    </a:solidFill>
                  </a:tcPr>
                </a:tc>
                <a:extLst>
                  <a:ext uri="{0D108BD9-81ED-4DB2-BD59-A6C34878D82A}">
                    <a16:rowId xmlns:a16="http://schemas.microsoft.com/office/drawing/2014/main" val="10000"/>
                  </a:ext>
                </a:extLst>
              </a:tr>
            </a:tbl>
          </a:graphicData>
        </a:graphic>
      </p:graphicFrame>
      <p:pic>
        <p:nvPicPr>
          <p:cNvPr id="923" name="Google Shape;923;p112"/>
          <p:cNvPicPr preferRelativeResize="0"/>
          <p:nvPr/>
        </p:nvPicPr>
        <p:blipFill rotWithShape="1">
          <a:blip r:embed="rId3">
            <a:alphaModFix/>
          </a:blip>
          <a:srcRect/>
          <a:stretch/>
        </p:blipFill>
        <p:spPr>
          <a:xfrm>
            <a:off x="5394499" y="2952051"/>
            <a:ext cx="2679900" cy="1786800"/>
          </a:xfrm>
          <a:prstGeom prst="roundRect">
            <a:avLst>
              <a:gd name="adj" fmla="val 7995"/>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3"/>
          <p:cNvSpPr/>
          <p:nvPr/>
        </p:nvSpPr>
        <p:spPr>
          <a:xfrm>
            <a:off x="5937325" y="1914675"/>
            <a:ext cx="2207400" cy="2220900"/>
          </a:xfrm>
          <a:prstGeom prst="roundRect">
            <a:avLst>
              <a:gd name="adj" fmla="val 16667"/>
            </a:avLst>
          </a:prstGeom>
          <a:solidFill>
            <a:schemeClr val="lt1"/>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sng" strike="noStrike" cap="none">
              <a:solidFill>
                <a:srgbClr val="000000"/>
              </a:solidFill>
              <a:latin typeface="Roboto"/>
              <a:ea typeface="Roboto"/>
              <a:cs typeface="Roboto"/>
              <a:sym typeface="Roboto"/>
            </a:endParaRPr>
          </a:p>
        </p:txBody>
      </p:sp>
      <p:sp>
        <p:nvSpPr>
          <p:cNvPr id="929" name="Google Shape;929;p113"/>
          <p:cNvSpPr/>
          <p:nvPr/>
        </p:nvSpPr>
        <p:spPr>
          <a:xfrm>
            <a:off x="505225" y="1914675"/>
            <a:ext cx="2338500" cy="2220900"/>
          </a:xfrm>
          <a:prstGeom prst="roundRect">
            <a:avLst>
              <a:gd name="adj" fmla="val 16667"/>
            </a:avLst>
          </a:prstGeom>
          <a:solidFill>
            <a:srgbClr val="0645AD"/>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sng" strike="noStrike" cap="none">
              <a:solidFill>
                <a:srgbClr val="000000"/>
              </a:solidFill>
              <a:highlight>
                <a:srgbClr val="FF7700"/>
              </a:highlight>
              <a:latin typeface="Roboto"/>
              <a:ea typeface="Roboto"/>
              <a:cs typeface="Roboto"/>
              <a:sym typeface="Roboto"/>
            </a:endParaRPr>
          </a:p>
        </p:txBody>
      </p:sp>
      <p:sp>
        <p:nvSpPr>
          <p:cNvPr id="930" name="Google Shape;930;p113"/>
          <p:cNvSpPr txBox="1">
            <a:spLocks noGrp="1"/>
          </p:cNvSpPr>
          <p:nvPr>
            <p:ph type="title"/>
          </p:nvPr>
        </p:nvSpPr>
        <p:spPr>
          <a:xfrm>
            <a:off x="500550" y="330725"/>
            <a:ext cx="63714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sz="3200"/>
              <a:t>Reinforcement Learning</a:t>
            </a:r>
            <a:endParaRPr sz="4650">
              <a:solidFill>
                <a:srgbClr val="FFFFFF"/>
              </a:solidFill>
              <a:highlight>
                <a:srgbClr val="F8F8F8"/>
              </a:highlight>
            </a:endParaRPr>
          </a:p>
          <a:p>
            <a:pPr marL="0" lvl="0" indent="0" algn="l" rtl="0">
              <a:lnSpc>
                <a:spcPct val="100000"/>
              </a:lnSpc>
              <a:spcBef>
                <a:spcPts val="0"/>
              </a:spcBef>
              <a:spcAft>
                <a:spcPts val="0"/>
              </a:spcAft>
              <a:buSzPts val="3100"/>
              <a:buNone/>
            </a:pPr>
            <a:endParaRPr sz="3200"/>
          </a:p>
        </p:txBody>
      </p:sp>
      <p:sp>
        <p:nvSpPr>
          <p:cNvPr id="931" name="Google Shape;931;p113"/>
          <p:cNvSpPr txBox="1"/>
          <p:nvPr/>
        </p:nvSpPr>
        <p:spPr>
          <a:xfrm>
            <a:off x="610525" y="2972200"/>
            <a:ext cx="2127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 sz="2800" b="1" i="0" u="none" strike="noStrike" cap="none">
                <a:solidFill>
                  <a:schemeClr val="lt1"/>
                </a:solidFill>
                <a:latin typeface="Roboto"/>
                <a:ea typeface="Roboto"/>
                <a:cs typeface="Roboto"/>
                <a:sym typeface="Roboto"/>
              </a:rPr>
              <a:t>30.0</a:t>
            </a:r>
            <a:r>
              <a:rPr lang="ru" sz="2800" b="1">
                <a:solidFill>
                  <a:schemeClr val="lt1"/>
                </a:solidFill>
                <a:latin typeface="Roboto"/>
                <a:ea typeface="Roboto"/>
                <a:cs typeface="Roboto"/>
                <a:sym typeface="Roboto"/>
              </a:rPr>
              <a:t>9</a:t>
            </a:r>
            <a:r>
              <a:rPr lang="ru" sz="2800" b="1" i="0" u="none" strike="noStrike" cap="none">
                <a:solidFill>
                  <a:schemeClr val="lt1"/>
                </a:solidFill>
                <a:latin typeface="Roboto"/>
                <a:ea typeface="Roboto"/>
                <a:cs typeface="Roboto"/>
                <a:sym typeface="Roboto"/>
              </a:rPr>
              <a:t>.2024 </a:t>
            </a:r>
            <a:endParaRPr sz="3400" b="1" i="0" u="none" strike="noStrike" cap="none">
              <a:solidFill>
                <a:schemeClr val="lt1"/>
              </a:solidFill>
              <a:latin typeface="Roboto"/>
              <a:ea typeface="Roboto"/>
              <a:cs typeface="Roboto"/>
              <a:sym typeface="Roboto"/>
            </a:endParaRPr>
          </a:p>
        </p:txBody>
      </p:sp>
      <p:sp>
        <p:nvSpPr>
          <p:cNvPr id="932" name="Google Shape;932;p113"/>
          <p:cNvSpPr txBox="1"/>
          <p:nvPr/>
        </p:nvSpPr>
        <p:spPr>
          <a:xfrm>
            <a:off x="505275" y="2185725"/>
            <a:ext cx="23385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ru" sz="1700" b="0" i="0" u="none" strike="noStrike" cap="none">
                <a:solidFill>
                  <a:schemeClr val="lt1"/>
                </a:solidFill>
                <a:latin typeface="Roboto"/>
                <a:ea typeface="Roboto"/>
                <a:cs typeface="Roboto"/>
                <a:sym typeface="Roboto"/>
              </a:rPr>
              <a:t>старт обучения</a:t>
            </a:r>
            <a:endParaRPr sz="1300" b="0" i="0" u="none" strike="noStrike" cap="none">
              <a:solidFill>
                <a:schemeClr val="lt1"/>
              </a:solidFill>
              <a:latin typeface="Roboto"/>
              <a:ea typeface="Roboto"/>
              <a:cs typeface="Roboto"/>
              <a:sym typeface="Roboto"/>
            </a:endParaRPr>
          </a:p>
        </p:txBody>
      </p:sp>
      <p:sp>
        <p:nvSpPr>
          <p:cNvPr id="933" name="Google Shape;933;p113"/>
          <p:cNvSpPr/>
          <p:nvPr/>
        </p:nvSpPr>
        <p:spPr>
          <a:xfrm>
            <a:off x="3193750" y="1914675"/>
            <a:ext cx="2338500" cy="2220900"/>
          </a:xfrm>
          <a:prstGeom prst="roundRect">
            <a:avLst>
              <a:gd name="adj" fmla="val 16667"/>
            </a:avLst>
          </a:prstGeom>
          <a:solidFill>
            <a:srgbClr val="0645AD"/>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sng" strike="noStrike" cap="none">
              <a:solidFill>
                <a:srgbClr val="000000"/>
              </a:solidFill>
              <a:highlight>
                <a:srgbClr val="FF7700"/>
              </a:highlight>
              <a:latin typeface="Roboto"/>
              <a:ea typeface="Roboto"/>
              <a:cs typeface="Roboto"/>
              <a:sym typeface="Roboto"/>
            </a:endParaRPr>
          </a:p>
        </p:txBody>
      </p:sp>
      <p:sp>
        <p:nvSpPr>
          <p:cNvPr id="934" name="Google Shape;934;p113"/>
          <p:cNvSpPr txBox="1"/>
          <p:nvPr/>
        </p:nvSpPr>
        <p:spPr>
          <a:xfrm>
            <a:off x="3439500" y="2972200"/>
            <a:ext cx="2127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 sz="2800" b="1">
                <a:solidFill>
                  <a:schemeClr val="lt1"/>
                </a:solidFill>
                <a:latin typeface="Roboto"/>
                <a:ea typeface="Roboto"/>
                <a:cs typeface="Roboto"/>
                <a:sym typeface="Roboto"/>
              </a:rPr>
              <a:t>3</a:t>
            </a:r>
            <a:r>
              <a:rPr lang="ru" sz="2800" b="1" i="0" u="none" strike="noStrike" cap="none">
                <a:solidFill>
                  <a:schemeClr val="lt1"/>
                </a:solidFill>
                <a:latin typeface="Roboto"/>
                <a:ea typeface="Roboto"/>
                <a:cs typeface="Roboto"/>
                <a:sym typeface="Roboto"/>
              </a:rPr>
              <a:t> месяц</a:t>
            </a:r>
            <a:r>
              <a:rPr lang="ru" sz="2800" b="1">
                <a:solidFill>
                  <a:schemeClr val="lt1"/>
                </a:solidFill>
                <a:latin typeface="Roboto"/>
                <a:ea typeface="Roboto"/>
                <a:cs typeface="Roboto"/>
                <a:sym typeface="Roboto"/>
              </a:rPr>
              <a:t>а</a:t>
            </a:r>
            <a:endParaRPr sz="3400" b="1" i="0" u="none" strike="noStrike" cap="none">
              <a:solidFill>
                <a:schemeClr val="lt1"/>
              </a:solidFill>
              <a:latin typeface="Roboto"/>
              <a:ea typeface="Roboto"/>
              <a:cs typeface="Roboto"/>
              <a:sym typeface="Roboto"/>
            </a:endParaRPr>
          </a:p>
        </p:txBody>
      </p:sp>
      <p:sp>
        <p:nvSpPr>
          <p:cNvPr id="935" name="Google Shape;935;p113"/>
          <p:cNvSpPr txBox="1"/>
          <p:nvPr/>
        </p:nvSpPr>
        <p:spPr>
          <a:xfrm>
            <a:off x="3193750" y="2185725"/>
            <a:ext cx="23385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ru" sz="1700" b="0" i="0" u="none" strike="noStrike" cap="none">
                <a:solidFill>
                  <a:schemeClr val="lt1"/>
                </a:solidFill>
                <a:latin typeface="Roboto"/>
                <a:ea typeface="Roboto"/>
                <a:cs typeface="Roboto"/>
                <a:sym typeface="Roboto"/>
              </a:rPr>
              <a:t>длительность</a:t>
            </a:r>
            <a:endParaRPr sz="1300" b="0" i="0" u="none" strike="noStrike" cap="none">
              <a:solidFill>
                <a:schemeClr val="lt1"/>
              </a:solidFill>
              <a:latin typeface="Roboto"/>
              <a:ea typeface="Roboto"/>
              <a:cs typeface="Roboto"/>
              <a:sym typeface="Roboto"/>
            </a:endParaRPr>
          </a:p>
        </p:txBody>
      </p:sp>
      <p:pic>
        <p:nvPicPr>
          <p:cNvPr id="936" name="Google Shape;936;p113"/>
          <p:cNvPicPr preferRelativeResize="0"/>
          <p:nvPr/>
        </p:nvPicPr>
        <p:blipFill>
          <a:blip r:embed="rId3">
            <a:alphaModFix/>
          </a:blip>
          <a:stretch>
            <a:fillRect/>
          </a:stretch>
        </p:blipFill>
        <p:spPr>
          <a:xfrm>
            <a:off x="6091062" y="2075175"/>
            <a:ext cx="1899925" cy="1899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14"/>
          <p:cNvSpPr txBox="1"/>
          <p:nvPr/>
        </p:nvSpPr>
        <p:spPr>
          <a:xfrm>
            <a:off x="1215650" y="2715400"/>
            <a:ext cx="6201000" cy="1165500"/>
          </a:xfrm>
          <a:prstGeom prst="rect">
            <a:avLst/>
          </a:prstGeom>
          <a:noFill/>
          <a:ln>
            <a:noFill/>
          </a:ln>
        </p:spPr>
        <p:txBody>
          <a:bodyPr spcFirstLastPara="1" wrap="square" lIns="0" tIns="12700" rIns="0" bIns="0" anchor="t" anchorCtr="0">
            <a:noAutofit/>
          </a:bodyPr>
          <a:lstStyle/>
          <a:p>
            <a:pPr marL="0" marR="0" lvl="0" indent="0" algn="ctr" rtl="0">
              <a:lnSpc>
                <a:spcPct val="100000"/>
              </a:lnSpc>
              <a:spcBef>
                <a:spcPts val="1000"/>
              </a:spcBef>
              <a:spcAft>
                <a:spcPts val="0"/>
              </a:spcAft>
              <a:buClr>
                <a:srgbClr val="000000"/>
              </a:buClr>
              <a:buSzPts val="1500"/>
              <a:buFont typeface="Arial"/>
              <a:buNone/>
            </a:pPr>
            <a:r>
              <a:rPr lang="ru" sz="1900" b="1">
                <a:solidFill>
                  <a:schemeClr val="dk1"/>
                </a:solidFill>
                <a:latin typeface="Roboto"/>
                <a:ea typeface="Roboto"/>
                <a:cs typeface="Roboto"/>
                <a:sym typeface="Roboto"/>
              </a:rPr>
              <a:t>10</a:t>
            </a:r>
            <a:r>
              <a:rPr lang="ru" sz="1900" b="1" i="0" u="none" strike="noStrike" cap="none">
                <a:solidFill>
                  <a:schemeClr val="dk1"/>
                </a:solidFill>
                <a:latin typeface="Roboto"/>
                <a:ea typeface="Roboto"/>
                <a:cs typeface="Roboto"/>
                <a:sym typeface="Roboto"/>
              </a:rPr>
              <a:t>% на любой курс</a:t>
            </a:r>
            <a:br>
              <a:rPr lang="ru" sz="1900" b="0" i="0" u="none" strike="noStrike" cap="none">
                <a:solidFill>
                  <a:schemeClr val="dk1"/>
                </a:solidFill>
                <a:latin typeface="Roboto"/>
                <a:ea typeface="Roboto"/>
                <a:cs typeface="Roboto"/>
                <a:sym typeface="Roboto"/>
              </a:rPr>
            </a:br>
            <a:r>
              <a:rPr lang="ru" sz="1900" i="0" u="none" strike="noStrike" cap="none">
                <a:solidFill>
                  <a:schemeClr val="dk1"/>
                </a:solidFill>
                <a:latin typeface="Roboto"/>
                <a:ea typeface="Roboto"/>
                <a:cs typeface="Roboto"/>
                <a:sym typeface="Roboto"/>
              </a:rPr>
              <a:t>до </a:t>
            </a:r>
            <a:r>
              <a:rPr lang="ru" sz="1900">
                <a:solidFill>
                  <a:schemeClr val="dk1"/>
                </a:solidFill>
                <a:latin typeface="Roboto"/>
                <a:ea typeface="Roboto"/>
                <a:cs typeface="Roboto"/>
                <a:sym typeface="Roboto"/>
              </a:rPr>
              <a:t>31</a:t>
            </a:r>
            <a:r>
              <a:rPr lang="ru" sz="1900" i="0" u="none" strike="noStrike" cap="none">
                <a:solidFill>
                  <a:schemeClr val="dk1"/>
                </a:solidFill>
                <a:latin typeface="Roboto"/>
                <a:ea typeface="Roboto"/>
                <a:cs typeface="Roboto"/>
                <a:sym typeface="Roboto"/>
              </a:rPr>
              <a:t> августа </a:t>
            </a:r>
            <a:endParaRPr sz="1900" b="1" i="0" u="none" strike="noStrike" cap="none">
              <a:solidFill>
                <a:schemeClr val="dk1"/>
              </a:solidFill>
              <a:latin typeface="Roboto"/>
              <a:ea typeface="Roboto"/>
              <a:cs typeface="Roboto"/>
              <a:sym typeface="Roboto"/>
            </a:endParaRPr>
          </a:p>
          <a:p>
            <a:pPr marL="457200" marR="0" lvl="0" indent="0" algn="ctr" rtl="0">
              <a:lnSpc>
                <a:spcPct val="100000"/>
              </a:lnSpc>
              <a:spcBef>
                <a:spcPts val="1000"/>
              </a:spcBef>
              <a:spcAft>
                <a:spcPts val="0"/>
              </a:spcAft>
              <a:buClr>
                <a:srgbClr val="000000"/>
              </a:buClr>
              <a:buSzPts val="1500"/>
              <a:buFont typeface="Arial"/>
              <a:buNone/>
            </a:pPr>
            <a:endParaRPr sz="1900" b="0" i="0" u="none" strike="noStrike" cap="none">
              <a:solidFill>
                <a:schemeClr val="dk1"/>
              </a:solidFill>
              <a:latin typeface="Roboto"/>
              <a:ea typeface="Roboto"/>
              <a:cs typeface="Roboto"/>
              <a:sym typeface="Roboto"/>
            </a:endParaRPr>
          </a:p>
        </p:txBody>
      </p:sp>
      <p:sp>
        <p:nvSpPr>
          <p:cNvPr id="942" name="Google Shape;942;p114"/>
          <p:cNvSpPr/>
          <p:nvPr/>
        </p:nvSpPr>
        <p:spPr>
          <a:xfrm>
            <a:off x="2984825" y="1170000"/>
            <a:ext cx="2531400" cy="1023900"/>
          </a:xfrm>
          <a:prstGeom prst="roundRect">
            <a:avLst>
              <a:gd name="adj" fmla="val 25082"/>
            </a:avLst>
          </a:prstGeom>
          <a:solidFill>
            <a:srgbClr val="FFD709"/>
          </a:solidFill>
          <a:ln>
            <a:noFill/>
          </a:ln>
        </p:spPr>
        <p:txBody>
          <a:bodyPr spcFirstLastPara="1" wrap="square" lIns="91425" tIns="91425" rIns="91425" bIns="91425" anchor="ctr" anchorCtr="0">
            <a:noAutofit/>
          </a:bodyPr>
          <a:lstStyle/>
          <a:p>
            <a:pPr marL="899999" marR="0" lvl="0" indent="0" algn="l" rtl="0">
              <a:lnSpc>
                <a:spcPct val="100000"/>
              </a:lnSpc>
              <a:spcBef>
                <a:spcPts val="0"/>
              </a:spcBef>
              <a:spcAft>
                <a:spcPts val="0"/>
              </a:spcAft>
              <a:buClr>
                <a:srgbClr val="000000"/>
              </a:buClr>
              <a:buSzPts val="900"/>
              <a:buFont typeface="Arial"/>
              <a:buNone/>
            </a:pPr>
            <a:r>
              <a:rPr lang="ru" sz="2400" b="1">
                <a:latin typeface="Roboto"/>
                <a:ea typeface="Roboto"/>
                <a:cs typeface="Roboto"/>
                <a:sym typeface="Roboto"/>
              </a:rPr>
              <a:t>Скидка</a:t>
            </a:r>
            <a:r>
              <a:rPr lang="ru" sz="2400" b="1" i="0" u="none" strike="noStrike" cap="none">
                <a:solidFill>
                  <a:srgbClr val="000000"/>
                </a:solidFill>
                <a:latin typeface="Roboto"/>
                <a:ea typeface="Roboto"/>
                <a:cs typeface="Roboto"/>
                <a:sym typeface="Roboto"/>
              </a:rPr>
              <a:t>!</a:t>
            </a:r>
            <a:endParaRPr sz="2400" b="0" i="0" u="none" strike="noStrike" cap="none">
              <a:solidFill>
                <a:srgbClr val="000000"/>
              </a:solidFill>
              <a:latin typeface="Roboto"/>
              <a:ea typeface="Roboto"/>
              <a:cs typeface="Roboto"/>
              <a:sym typeface="Roboto"/>
            </a:endParaRPr>
          </a:p>
        </p:txBody>
      </p:sp>
      <p:pic>
        <p:nvPicPr>
          <p:cNvPr id="943" name="Google Shape;943;p114"/>
          <p:cNvPicPr preferRelativeResize="0"/>
          <p:nvPr/>
        </p:nvPicPr>
        <p:blipFill rotWithShape="1">
          <a:blip r:embed="rId3">
            <a:alphaModFix/>
          </a:blip>
          <a:srcRect/>
          <a:stretch/>
        </p:blipFill>
        <p:spPr>
          <a:xfrm>
            <a:off x="3280200" y="1335646"/>
            <a:ext cx="692621" cy="69262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15"/>
          <p:cNvSpPr txBox="1">
            <a:spLocks noGrp="1"/>
          </p:cNvSpPr>
          <p:nvPr>
            <p:ph type="title"/>
          </p:nvPr>
        </p:nvSpPr>
        <p:spPr>
          <a:xfrm>
            <a:off x="500550" y="330725"/>
            <a:ext cx="63714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sz="3200"/>
              <a:t>Следующий открытый урок</a:t>
            </a:r>
            <a:endParaRPr sz="3200"/>
          </a:p>
        </p:txBody>
      </p:sp>
      <p:pic>
        <p:nvPicPr>
          <p:cNvPr id="949" name="Google Shape;949;p115"/>
          <p:cNvPicPr preferRelativeResize="0"/>
          <p:nvPr/>
        </p:nvPicPr>
        <p:blipFill>
          <a:blip r:embed="rId3">
            <a:alphaModFix/>
          </a:blip>
          <a:stretch>
            <a:fillRect/>
          </a:stretch>
        </p:blipFill>
        <p:spPr>
          <a:xfrm>
            <a:off x="500550" y="1144550"/>
            <a:ext cx="5737800" cy="3528300"/>
          </a:xfrm>
          <a:prstGeom prst="roundRect">
            <a:avLst>
              <a:gd name="adj" fmla="val 9889"/>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16"/>
          <p:cNvSpPr txBox="1">
            <a:spLocks noGrp="1"/>
          </p:cNvSpPr>
          <p:nvPr>
            <p:ph type="title"/>
          </p:nvPr>
        </p:nvSpPr>
        <p:spPr>
          <a:xfrm>
            <a:off x="956225" y="777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0"/>
              <a:t>Заполните, пожалуйста,</a:t>
            </a:r>
            <a:endParaRPr sz="3500" b="0"/>
          </a:p>
          <a:p>
            <a:pPr marL="0" lvl="0" indent="0" algn="l" rtl="0">
              <a:spcBef>
                <a:spcPts val="0"/>
              </a:spcBef>
              <a:spcAft>
                <a:spcPts val="0"/>
              </a:spcAft>
              <a:buClr>
                <a:schemeClr val="dk1"/>
              </a:buClr>
              <a:buSzPts val="1100"/>
              <a:buFont typeface="Arial"/>
              <a:buNone/>
            </a:pPr>
            <a:r>
              <a:rPr lang="ru" sz="3500"/>
              <a:t>опрос</a:t>
            </a:r>
            <a:r>
              <a:rPr lang="ru" sz="3500" b="0"/>
              <a:t> о занятии</a:t>
            </a:r>
            <a:endParaRPr sz="3500" b="0"/>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2000" i="1"/>
          </a:p>
          <a:p>
            <a:pPr marL="0" lvl="0" indent="0" algn="l" rtl="0">
              <a:spcBef>
                <a:spcPts val="0"/>
              </a:spcBef>
              <a:spcAft>
                <a:spcPts val="0"/>
              </a:spcAft>
              <a:buClr>
                <a:schemeClr val="dk1"/>
              </a:buClr>
              <a:buSzPts val="4200"/>
              <a:buFont typeface="Arial"/>
              <a:buNone/>
            </a:pPr>
            <a:r>
              <a:rPr lang="ru"/>
              <a:t>Спасибо за внимание!</a:t>
            </a:r>
            <a:endParaRPr/>
          </a:p>
        </p:txBody>
      </p:sp>
      <p:pic>
        <p:nvPicPr>
          <p:cNvPr id="955" name="Google Shape;955;p116"/>
          <p:cNvPicPr preferRelativeResize="0"/>
          <p:nvPr/>
        </p:nvPicPr>
        <p:blipFill>
          <a:blip r:embed="rId3">
            <a:alphaModFix/>
          </a:blip>
          <a:stretch>
            <a:fillRect/>
          </a:stretch>
        </p:blipFill>
        <p:spPr>
          <a:xfrm>
            <a:off x="5459725" y="1701825"/>
            <a:ext cx="2392300" cy="2392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63"/>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latin typeface="Roboto"/>
                <a:ea typeface="Roboto"/>
                <a:cs typeface="Roboto"/>
                <a:sym typeface="Roboto"/>
              </a:rPr>
              <a:t>О</a:t>
            </a:r>
            <a:r>
              <a:rPr lang="ru"/>
              <a:t>б ОТУС</a:t>
            </a:r>
            <a:endParaRPr>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959"/>
        <p:cNvGrpSpPr/>
        <p:nvPr/>
      </p:nvGrpSpPr>
      <p:grpSpPr>
        <a:xfrm>
          <a:off x="0" y="0"/>
          <a:ext cx="0" cy="0"/>
          <a:chOff x="0" y="0"/>
          <a:chExt cx="0" cy="0"/>
        </a:xfrm>
      </p:grpSpPr>
      <p:sp>
        <p:nvSpPr>
          <p:cNvPr id="960" name="Google Shape;960;p117"/>
          <p:cNvSpPr txBox="1">
            <a:spLocks noGrp="1"/>
          </p:cNvSpPr>
          <p:nvPr>
            <p:ph type="title"/>
          </p:nvPr>
        </p:nvSpPr>
        <p:spPr>
          <a:xfrm>
            <a:off x="500550" y="330732"/>
            <a:ext cx="8520600" cy="84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Слайд с иллюстрациями</a:t>
            </a:r>
            <a:endParaRPr/>
          </a:p>
        </p:txBody>
      </p:sp>
      <p:sp>
        <p:nvSpPr>
          <p:cNvPr id="961" name="Google Shape;961;p117"/>
          <p:cNvSpPr/>
          <p:nvPr/>
        </p:nvSpPr>
        <p:spPr>
          <a:xfrm>
            <a:off x="6202350" y="283500"/>
            <a:ext cx="2588100" cy="709500"/>
          </a:xfrm>
          <a:prstGeom prst="wedgeRectCallout">
            <a:avLst>
              <a:gd name="adj1" fmla="val -20833"/>
              <a:gd name="adj2" fmla="val 62500"/>
            </a:avLst>
          </a:prstGeom>
          <a:solidFill>
            <a:srgbClr val="F3F3F3"/>
          </a:solidFill>
          <a:ln w="9525" cap="flat" cmpd="sng">
            <a:solidFill>
              <a:schemeClr val="dk1"/>
            </a:solidFill>
            <a:prstDash val="solid"/>
            <a:round/>
            <a:headEnd type="none" w="sm" len="sm"/>
            <a:tailEnd type="none" w="sm" len="sm"/>
          </a:ln>
        </p:spPr>
        <p:txBody>
          <a:bodyPr spcFirstLastPara="1" wrap="square" lIns="198000" tIns="126000" rIns="198000" bIns="126000"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Используйте иллюстрации. Они облегчают восприятие материала</a:t>
            </a:r>
            <a:endParaRPr sz="1300">
              <a:solidFill>
                <a:schemeClr val="dk1"/>
              </a:solidFill>
              <a:latin typeface="Roboto"/>
              <a:ea typeface="Roboto"/>
              <a:cs typeface="Roboto"/>
              <a:sym typeface="Roboto"/>
            </a:endParaRPr>
          </a:p>
        </p:txBody>
      </p:sp>
      <p:pic>
        <p:nvPicPr>
          <p:cNvPr id="962" name="Google Shape;962;p117"/>
          <p:cNvPicPr preferRelativeResize="0"/>
          <p:nvPr/>
        </p:nvPicPr>
        <p:blipFill rotWithShape="1">
          <a:blip r:embed="rId3">
            <a:alphaModFix/>
          </a:blip>
          <a:srcRect/>
          <a:stretch/>
        </p:blipFill>
        <p:spPr>
          <a:xfrm>
            <a:off x="617877" y="3871031"/>
            <a:ext cx="620721" cy="620719"/>
          </a:xfrm>
          <a:prstGeom prst="rect">
            <a:avLst/>
          </a:prstGeom>
          <a:noFill/>
          <a:ln>
            <a:noFill/>
          </a:ln>
        </p:spPr>
      </p:pic>
      <p:pic>
        <p:nvPicPr>
          <p:cNvPr id="963" name="Google Shape;963;p117"/>
          <p:cNvPicPr preferRelativeResize="0"/>
          <p:nvPr/>
        </p:nvPicPr>
        <p:blipFill rotWithShape="1">
          <a:blip r:embed="rId4">
            <a:alphaModFix/>
          </a:blip>
          <a:srcRect/>
          <a:stretch/>
        </p:blipFill>
        <p:spPr>
          <a:xfrm>
            <a:off x="617877" y="3113094"/>
            <a:ext cx="620721" cy="620719"/>
          </a:xfrm>
          <a:prstGeom prst="rect">
            <a:avLst/>
          </a:prstGeom>
          <a:noFill/>
          <a:ln>
            <a:noFill/>
          </a:ln>
        </p:spPr>
      </p:pic>
      <p:pic>
        <p:nvPicPr>
          <p:cNvPr id="964" name="Google Shape;964;p117"/>
          <p:cNvPicPr preferRelativeResize="0"/>
          <p:nvPr/>
        </p:nvPicPr>
        <p:blipFill rotWithShape="1">
          <a:blip r:embed="rId5">
            <a:alphaModFix/>
          </a:blip>
          <a:srcRect/>
          <a:stretch/>
        </p:blipFill>
        <p:spPr>
          <a:xfrm>
            <a:off x="617877" y="1597219"/>
            <a:ext cx="620721" cy="620719"/>
          </a:xfrm>
          <a:prstGeom prst="rect">
            <a:avLst/>
          </a:prstGeom>
          <a:noFill/>
          <a:ln>
            <a:noFill/>
          </a:ln>
        </p:spPr>
      </p:pic>
      <p:pic>
        <p:nvPicPr>
          <p:cNvPr id="965" name="Google Shape;965;p117"/>
          <p:cNvPicPr preferRelativeResize="0"/>
          <p:nvPr/>
        </p:nvPicPr>
        <p:blipFill rotWithShape="1">
          <a:blip r:embed="rId6">
            <a:alphaModFix/>
          </a:blip>
          <a:srcRect/>
          <a:stretch/>
        </p:blipFill>
        <p:spPr>
          <a:xfrm>
            <a:off x="617877" y="2355156"/>
            <a:ext cx="620721" cy="620719"/>
          </a:xfrm>
          <a:prstGeom prst="rect">
            <a:avLst/>
          </a:prstGeom>
          <a:noFill/>
          <a:ln>
            <a:noFill/>
          </a:ln>
        </p:spPr>
      </p:pic>
      <p:sp>
        <p:nvSpPr>
          <p:cNvPr id="966" name="Google Shape;966;p117"/>
          <p:cNvSpPr txBox="1"/>
          <p:nvPr/>
        </p:nvSpPr>
        <p:spPr>
          <a:xfrm>
            <a:off x="544450" y="1126669"/>
            <a:ext cx="2588100" cy="4110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20000"/>
              </a:lnSpc>
              <a:spcBef>
                <a:spcPts val="0"/>
              </a:spcBef>
              <a:spcAft>
                <a:spcPts val="0"/>
              </a:spcAft>
              <a:buNone/>
            </a:pPr>
            <a:r>
              <a:rPr lang="ru" sz="1500" b="1">
                <a:solidFill>
                  <a:srgbClr val="666666"/>
                </a:solidFill>
                <a:latin typeface="Roboto"/>
                <a:ea typeface="Roboto"/>
                <a:cs typeface="Roboto"/>
                <a:sym typeface="Roboto"/>
              </a:rPr>
              <a:t>Работа с данными</a:t>
            </a:r>
            <a:endParaRPr sz="1500" b="1">
              <a:solidFill>
                <a:srgbClr val="666666"/>
              </a:solidFill>
              <a:latin typeface="Roboto"/>
              <a:ea typeface="Roboto"/>
              <a:cs typeface="Roboto"/>
              <a:sym typeface="Roboto"/>
            </a:endParaRPr>
          </a:p>
        </p:txBody>
      </p:sp>
      <p:pic>
        <p:nvPicPr>
          <p:cNvPr id="967" name="Google Shape;967;p117"/>
          <p:cNvPicPr preferRelativeResize="0"/>
          <p:nvPr/>
        </p:nvPicPr>
        <p:blipFill rotWithShape="1">
          <a:blip r:embed="rId7">
            <a:alphaModFix/>
          </a:blip>
          <a:srcRect/>
          <a:stretch/>
        </p:blipFill>
        <p:spPr>
          <a:xfrm>
            <a:off x="1627195" y="3871031"/>
            <a:ext cx="620721" cy="620719"/>
          </a:xfrm>
          <a:prstGeom prst="rect">
            <a:avLst/>
          </a:prstGeom>
          <a:noFill/>
          <a:ln>
            <a:noFill/>
          </a:ln>
        </p:spPr>
      </p:pic>
      <p:pic>
        <p:nvPicPr>
          <p:cNvPr id="968" name="Google Shape;968;p117"/>
          <p:cNvPicPr preferRelativeResize="0"/>
          <p:nvPr/>
        </p:nvPicPr>
        <p:blipFill rotWithShape="1">
          <a:blip r:embed="rId8">
            <a:alphaModFix/>
          </a:blip>
          <a:srcRect/>
          <a:stretch/>
        </p:blipFill>
        <p:spPr>
          <a:xfrm>
            <a:off x="1627195" y="3113094"/>
            <a:ext cx="620721" cy="620719"/>
          </a:xfrm>
          <a:prstGeom prst="rect">
            <a:avLst/>
          </a:prstGeom>
          <a:noFill/>
          <a:ln>
            <a:noFill/>
          </a:ln>
        </p:spPr>
      </p:pic>
      <p:pic>
        <p:nvPicPr>
          <p:cNvPr id="969" name="Google Shape;969;p117"/>
          <p:cNvPicPr preferRelativeResize="0"/>
          <p:nvPr/>
        </p:nvPicPr>
        <p:blipFill rotWithShape="1">
          <a:blip r:embed="rId9">
            <a:alphaModFix/>
          </a:blip>
          <a:srcRect/>
          <a:stretch/>
        </p:blipFill>
        <p:spPr>
          <a:xfrm>
            <a:off x="1627195" y="1597219"/>
            <a:ext cx="620721" cy="620719"/>
          </a:xfrm>
          <a:prstGeom prst="rect">
            <a:avLst/>
          </a:prstGeom>
          <a:noFill/>
          <a:ln>
            <a:noFill/>
          </a:ln>
        </p:spPr>
      </p:pic>
      <p:pic>
        <p:nvPicPr>
          <p:cNvPr id="970" name="Google Shape;970;p117"/>
          <p:cNvPicPr preferRelativeResize="0"/>
          <p:nvPr/>
        </p:nvPicPr>
        <p:blipFill rotWithShape="1">
          <a:blip r:embed="rId10">
            <a:alphaModFix/>
          </a:blip>
          <a:srcRect/>
          <a:stretch/>
        </p:blipFill>
        <p:spPr>
          <a:xfrm>
            <a:off x="1627195" y="2355156"/>
            <a:ext cx="620721" cy="620719"/>
          </a:xfrm>
          <a:prstGeom prst="rect">
            <a:avLst/>
          </a:prstGeom>
          <a:noFill/>
          <a:ln>
            <a:noFill/>
          </a:ln>
        </p:spPr>
      </p:pic>
      <p:pic>
        <p:nvPicPr>
          <p:cNvPr id="971" name="Google Shape;971;p117"/>
          <p:cNvPicPr preferRelativeResize="0"/>
          <p:nvPr/>
        </p:nvPicPr>
        <p:blipFill rotWithShape="1">
          <a:blip r:embed="rId11">
            <a:alphaModFix/>
          </a:blip>
          <a:srcRect/>
          <a:stretch/>
        </p:blipFill>
        <p:spPr>
          <a:xfrm>
            <a:off x="2661802" y="1597219"/>
            <a:ext cx="620721" cy="620719"/>
          </a:xfrm>
          <a:prstGeom prst="rect">
            <a:avLst/>
          </a:prstGeom>
          <a:noFill/>
          <a:ln>
            <a:noFill/>
          </a:ln>
        </p:spPr>
      </p:pic>
      <p:pic>
        <p:nvPicPr>
          <p:cNvPr id="972" name="Google Shape;972;p117"/>
          <p:cNvPicPr preferRelativeResize="0"/>
          <p:nvPr/>
        </p:nvPicPr>
        <p:blipFill rotWithShape="1">
          <a:blip r:embed="rId12">
            <a:alphaModFix/>
          </a:blip>
          <a:srcRect/>
          <a:stretch/>
        </p:blipFill>
        <p:spPr>
          <a:xfrm>
            <a:off x="2661802" y="2355156"/>
            <a:ext cx="620721" cy="620719"/>
          </a:xfrm>
          <a:prstGeom prst="rect">
            <a:avLst/>
          </a:prstGeom>
          <a:noFill/>
          <a:ln>
            <a:noFill/>
          </a:ln>
        </p:spPr>
      </p:pic>
      <p:sp>
        <p:nvSpPr>
          <p:cNvPr id="973" name="Google Shape;973;p117"/>
          <p:cNvSpPr txBox="1"/>
          <p:nvPr/>
        </p:nvSpPr>
        <p:spPr>
          <a:xfrm>
            <a:off x="4407075" y="1126669"/>
            <a:ext cx="1579800" cy="4110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20000"/>
              </a:lnSpc>
              <a:spcBef>
                <a:spcPts val="0"/>
              </a:spcBef>
              <a:spcAft>
                <a:spcPts val="0"/>
              </a:spcAft>
              <a:buNone/>
            </a:pPr>
            <a:r>
              <a:rPr lang="ru" sz="1500" b="1">
                <a:solidFill>
                  <a:srgbClr val="666666"/>
                </a:solidFill>
                <a:latin typeface="Roboto"/>
                <a:ea typeface="Roboto"/>
                <a:cs typeface="Roboto"/>
                <a:sym typeface="Roboto"/>
              </a:rPr>
              <a:t>Интернет/Сети</a:t>
            </a:r>
            <a:endParaRPr sz="1500" b="1">
              <a:solidFill>
                <a:srgbClr val="666666"/>
              </a:solidFill>
              <a:latin typeface="Roboto"/>
              <a:ea typeface="Roboto"/>
              <a:cs typeface="Roboto"/>
              <a:sym typeface="Roboto"/>
            </a:endParaRPr>
          </a:p>
        </p:txBody>
      </p:sp>
      <p:pic>
        <p:nvPicPr>
          <p:cNvPr id="974" name="Google Shape;974;p117"/>
          <p:cNvPicPr preferRelativeResize="0"/>
          <p:nvPr/>
        </p:nvPicPr>
        <p:blipFill rotWithShape="1">
          <a:blip r:embed="rId13">
            <a:alphaModFix/>
          </a:blip>
          <a:srcRect/>
          <a:stretch/>
        </p:blipFill>
        <p:spPr>
          <a:xfrm>
            <a:off x="4492602" y="3871031"/>
            <a:ext cx="620721" cy="620719"/>
          </a:xfrm>
          <a:prstGeom prst="rect">
            <a:avLst/>
          </a:prstGeom>
          <a:noFill/>
          <a:ln>
            <a:noFill/>
          </a:ln>
        </p:spPr>
      </p:pic>
      <p:pic>
        <p:nvPicPr>
          <p:cNvPr id="975" name="Google Shape;975;p117"/>
          <p:cNvPicPr preferRelativeResize="0"/>
          <p:nvPr/>
        </p:nvPicPr>
        <p:blipFill rotWithShape="1">
          <a:blip r:embed="rId14">
            <a:alphaModFix/>
          </a:blip>
          <a:srcRect/>
          <a:stretch/>
        </p:blipFill>
        <p:spPr>
          <a:xfrm>
            <a:off x="4492602" y="3113094"/>
            <a:ext cx="620721" cy="620719"/>
          </a:xfrm>
          <a:prstGeom prst="rect">
            <a:avLst/>
          </a:prstGeom>
          <a:noFill/>
          <a:ln>
            <a:noFill/>
          </a:ln>
        </p:spPr>
      </p:pic>
      <p:pic>
        <p:nvPicPr>
          <p:cNvPr id="976" name="Google Shape;976;p117"/>
          <p:cNvPicPr preferRelativeResize="0"/>
          <p:nvPr/>
        </p:nvPicPr>
        <p:blipFill rotWithShape="1">
          <a:blip r:embed="rId15">
            <a:alphaModFix/>
          </a:blip>
          <a:srcRect/>
          <a:stretch/>
        </p:blipFill>
        <p:spPr>
          <a:xfrm>
            <a:off x="4492602" y="1597218"/>
            <a:ext cx="620721" cy="620721"/>
          </a:xfrm>
          <a:prstGeom prst="rect">
            <a:avLst/>
          </a:prstGeom>
          <a:noFill/>
          <a:ln>
            <a:noFill/>
          </a:ln>
        </p:spPr>
      </p:pic>
      <p:pic>
        <p:nvPicPr>
          <p:cNvPr id="977" name="Google Shape;977;p117"/>
          <p:cNvPicPr preferRelativeResize="0"/>
          <p:nvPr/>
        </p:nvPicPr>
        <p:blipFill rotWithShape="1">
          <a:blip r:embed="rId16">
            <a:alphaModFix/>
          </a:blip>
          <a:srcRect/>
          <a:stretch/>
        </p:blipFill>
        <p:spPr>
          <a:xfrm>
            <a:off x="4492602" y="2355156"/>
            <a:ext cx="620721" cy="620719"/>
          </a:xfrm>
          <a:prstGeom prst="rect">
            <a:avLst/>
          </a:prstGeom>
          <a:noFill/>
          <a:ln>
            <a:noFill/>
          </a:ln>
        </p:spPr>
      </p:pic>
      <p:pic>
        <p:nvPicPr>
          <p:cNvPr id="978" name="Google Shape;978;p117"/>
          <p:cNvPicPr preferRelativeResize="0"/>
          <p:nvPr/>
        </p:nvPicPr>
        <p:blipFill rotWithShape="1">
          <a:blip r:embed="rId17">
            <a:alphaModFix/>
          </a:blip>
          <a:srcRect/>
          <a:stretch/>
        </p:blipFill>
        <p:spPr>
          <a:xfrm>
            <a:off x="5501920" y="3113094"/>
            <a:ext cx="620721" cy="620719"/>
          </a:xfrm>
          <a:prstGeom prst="rect">
            <a:avLst/>
          </a:prstGeom>
          <a:noFill/>
          <a:ln>
            <a:noFill/>
          </a:ln>
        </p:spPr>
      </p:pic>
      <p:pic>
        <p:nvPicPr>
          <p:cNvPr id="979" name="Google Shape;979;p117"/>
          <p:cNvPicPr preferRelativeResize="0"/>
          <p:nvPr/>
        </p:nvPicPr>
        <p:blipFill rotWithShape="1">
          <a:blip r:embed="rId18">
            <a:alphaModFix/>
          </a:blip>
          <a:srcRect/>
          <a:stretch/>
        </p:blipFill>
        <p:spPr>
          <a:xfrm>
            <a:off x="5501920" y="1597219"/>
            <a:ext cx="620721" cy="620719"/>
          </a:xfrm>
          <a:prstGeom prst="rect">
            <a:avLst/>
          </a:prstGeom>
          <a:noFill/>
          <a:ln>
            <a:noFill/>
          </a:ln>
        </p:spPr>
      </p:pic>
      <p:pic>
        <p:nvPicPr>
          <p:cNvPr id="980" name="Google Shape;980;p117"/>
          <p:cNvPicPr preferRelativeResize="0"/>
          <p:nvPr/>
        </p:nvPicPr>
        <p:blipFill rotWithShape="1">
          <a:blip r:embed="rId19">
            <a:alphaModFix/>
          </a:blip>
          <a:srcRect/>
          <a:stretch/>
        </p:blipFill>
        <p:spPr>
          <a:xfrm>
            <a:off x="5501920" y="2355156"/>
            <a:ext cx="620721" cy="620719"/>
          </a:xfrm>
          <a:prstGeom prst="rect">
            <a:avLst/>
          </a:prstGeom>
          <a:noFill/>
          <a:ln>
            <a:noFill/>
          </a:ln>
        </p:spPr>
      </p:pic>
      <p:pic>
        <p:nvPicPr>
          <p:cNvPr id="981" name="Google Shape;981;p117"/>
          <p:cNvPicPr preferRelativeResize="0"/>
          <p:nvPr/>
        </p:nvPicPr>
        <p:blipFill rotWithShape="1">
          <a:blip r:embed="rId20">
            <a:alphaModFix/>
          </a:blip>
          <a:srcRect/>
          <a:stretch/>
        </p:blipFill>
        <p:spPr>
          <a:xfrm>
            <a:off x="6536527" y="3113094"/>
            <a:ext cx="620721" cy="620719"/>
          </a:xfrm>
          <a:prstGeom prst="rect">
            <a:avLst/>
          </a:prstGeom>
          <a:noFill/>
          <a:ln>
            <a:noFill/>
          </a:ln>
        </p:spPr>
      </p:pic>
      <p:pic>
        <p:nvPicPr>
          <p:cNvPr id="982" name="Google Shape;982;p117"/>
          <p:cNvPicPr preferRelativeResize="0"/>
          <p:nvPr/>
        </p:nvPicPr>
        <p:blipFill rotWithShape="1">
          <a:blip r:embed="rId21">
            <a:alphaModFix/>
          </a:blip>
          <a:srcRect/>
          <a:stretch/>
        </p:blipFill>
        <p:spPr>
          <a:xfrm>
            <a:off x="6536527" y="1597219"/>
            <a:ext cx="620721" cy="620719"/>
          </a:xfrm>
          <a:prstGeom prst="rect">
            <a:avLst/>
          </a:prstGeom>
          <a:noFill/>
          <a:ln>
            <a:noFill/>
          </a:ln>
        </p:spPr>
      </p:pic>
      <p:pic>
        <p:nvPicPr>
          <p:cNvPr id="983" name="Google Shape;983;p117"/>
          <p:cNvPicPr preferRelativeResize="0"/>
          <p:nvPr/>
        </p:nvPicPr>
        <p:blipFill rotWithShape="1">
          <a:blip r:embed="rId22">
            <a:alphaModFix/>
          </a:blip>
          <a:srcRect/>
          <a:stretch/>
        </p:blipFill>
        <p:spPr>
          <a:xfrm>
            <a:off x="6536527" y="2355156"/>
            <a:ext cx="620721" cy="620719"/>
          </a:xfrm>
          <a:prstGeom prst="rect">
            <a:avLst/>
          </a:prstGeom>
          <a:noFill/>
          <a:ln>
            <a:noFill/>
          </a:ln>
        </p:spPr>
      </p:pic>
      <p:pic>
        <p:nvPicPr>
          <p:cNvPr id="984" name="Google Shape;984;p117"/>
          <p:cNvPicPr preferRelativeResize="0"/>
          <p:nvPr/>
        </p:nvPicPr>
        <p:blipFill rotWithShape="1">
          <a:blip r:embed="rId23">
            <a:alphaModFix/>
          </a:blip>
          <a:srcRect/>
          <a:stretch/>
        </p:blipFill>
        <p:spPr>
          <a:xfrm>
            <a:off x="7571127" y="3113094"/>
            <a:ext cx="620721" cy="620719"/>
          </a:xfrm>
          <a:prstGeom prst="rect">
            <a:avLst/>
          </a:prstGeom>
          <a:noFill/>
          <a:ln>
            <a:noFill/>
          </a:ln>
        </p:spPr>
      </p:pic>
      <p:pic>
        <p:nvPicPr>
          <p:cNvPr id="985" name="Google Shape;985;p117"/>
          <p:cNvPicPr preferRelativeResize="0"/>
          <p:nvPr/>
        </p:nvPicPr>
        <p:blipFill rotWithShape="1">
          <a:blip r:embed="rId24">
            <a:alphaModFix/>
          </a:blip>
          <a:srcRect/>
          <a:stretch/>
        </p:blipFill>
        <p:spPr>
          <a:xfrm>
            <a:off x="7571127" y="1597219"/>
            <a:ext cx="620721" cy="620719"/>
          </a:xfrm>
          <a:prstGeom prst="rect">
            <a:avLst/>
          </a:prstGeom>
          <a:noFill/>
          <a:ln>
            <a:noFill/>
          </a:ln>
        </p:spPr>
      </p:pic>
      <p:pic>
        <p:nvPicPr>
          <p:cNvPr id="986" name="Google Shape;986;p117"/>
          <p:cNvPicPr preferRelativeResize="0"/>
          <p:nvPr/>
        </p:nvPicPr>
        <p:blipFill rotWithShape="1">
          <a:blip r:embed="rId25">
            <a:alphaModFix/>
          </a:blip>
          <a:srcRect/>
          <a:stretch/>
        </p:blipFill>
        <p:spPr>
          <a:xfrm>
            <a:off x="7571127" y="2355156"/>
            <a:ext cx="620721" cy="620719"/>
          </a:xfrm>
          <a:prstGeom prst="rect">
            <a:avLst/>
          </a:prstGeom>
          <a:noFill/>
          <a:ln>
            <a:noFill/>
          </a:ln>
        </p:spPr>
      </p:pic>
      <p:pic>
        <p:nvPicPr>
          <p:cNvPr id="987" name="Google Shape;987;p117"/>
          <p:cNvPicPr preferRelativeResize="0"/>
          <p:nvPr/>
        </p:nvPicPr>
        <p:blipFill rotWithShape="1">
          <a:blip r:embed="rId26">
            <a:alphaModFix/>
          </a:blip>
          <a:srcRect/>
          <a:stretch/>
        </p:blipFill>
        <p:spPr>
          <a:xfrm>
            <a:off x="2636536" y="3113081"/>
            <a:ext cx="621000" cy="621000"/>
          </a:xfrm>
          <a:prstGeom prst="rect">
            <a:avLst/>
          </a:prstGeom>
          <a:noFill/>
          <a:ln>
            <a:noFill/>
          </a:ln>
        </p:spPr>
      </p:pic>
      <p:pic>
        <p:nvPicPr>
          <p:cNvPr id="988" name="Google Shape;988;p117"/>
          <p:cNvPicPr preferRelativeResize="0"/>
          <p:nvPr/>
        </p:nvPicPr>
        <p:blipFill rotWithShape="1">
          <a:blip r:embed="rId27">
            <a:alphaModFix/>
          </a:blip>
          <a:srcRect/>
          <a:stretch/>
        </p:blipFill>
        <p:spPr>
          <a:xfrm>
            <a:off x="2636525" y="3871294"/>
            <a:ext cx="621000" cy="621000"/>
          </a:xfrm>
          <a:prstGeom prst="rect">
            <a:avLst/>
          </a:prstGeom>
          <a:noFill/>
          <a:ln>
            <a:noFill/>
          </a:ln>
        </p:spPr>
      </p:pic>
      <p:pic>
        <p:nvPicPr>
          <p:cNvPr id="989" name="Google Shape;989;p117"/>
          <p:cNvPicPr preferRelativeResize="0"/>
          <p:nvPr/>
        </p:nvPicPr>
        <p:blipFill rotWithShape="1">
          <a:blip r:embed="rId28">
            <a:alphaModFix/>
          </a:blip>
          <a:srcRect/>
          <a:stretch/>
        </p:blipFill>
        <p:spPr>
          <a:xfrm>
            <a:off x="6511266" y="3871050"/>
            <a:ext cx="621000" cy="621000"/>
          </a:xfrm>
          <a:prstGeom prst="rect">
            <a:avLst/>
          </a:prstGeom>
          <a:noFill/>
          <a:ln>
            <a:noFill/>
          </a:ln>
        </p:spPr>
      </p:pic>
      <p:pic>
        <p:nvPicPr>
          <p:cNvPr id="990" name="Google Shape;990;p117"/>
          <p:cNvPicPr preferRelativeResize="0"/>
          <p:nvPr/>
        </p:nvPicPr>
        <p:blipFill rotWithShape="1">
          <a:blip r:embed="rId29">
            <a:alphaModFix/>
          </a:blip>
          <a:srcRect/>
          <a:stretch/>
        </p:blipFill>
        <p:spPr>
          <a:xfrm>
            <a:off x="5501738" y="3871050"/>
            <a:ext cx="621000" cy="621000"/>
          </a:xfrm>
          <a:prstGeom prst="rect">
            <a:avLst/>
          </a:prstGeom>
          <a:noFill/>
          <a:ln>
            <a:noFill/>
          </a:ln>
        </p:spPr>
      </p:pic>
      <p:pic>
        <p:nvPicPr>
          <p:cNvPr id="991" name="Google Shape;991;p117"/>
          <p:cNvPicPr preferRelativeResize="0"/>
          <p:nvPr/>
        </p:nvPicPr>
        <p:blipFill rotWithShape="1">
          <a:blip r:embed="rId30">
            <a:alphaModFix/>
          </a:blip>
          <a:srcRect/>
          <a:stretch/>
        </p:blipFill>
        <p:spPr>
          <a:xfrm>
            <a:off x="7570929" y="3871050"/>
            <a:ext cx="621000" cy="621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995"/>
        <p:cNvGrpSpPr/>
        <p:nvPr/>
      </p:nvGrpSpPr>
      <p:grpSpPr>
        <a:xfrm>
          <a:off x="0" y="0"/>
          <a:ext cx="0" cy="0"/>
          <a:chOff x="0" y="0"/>
          <a:chExt cx="0" cy="0"/>
        </a:xfrm>
      </p:grpSpPr>
      <p:sp>
        <p:nvSpPr>
          <p:cNvPr id="996" name="Google Shape;996;p118"/>
          <p:cNvSpPr txBox="1">
            <a:spLocks noGrp="1"/>
          </p:cNvSpPr>
          <p:nvPr>
            <p:ph type="title"/>
          </p:nvPr>
        </p:nvSpPr>
        <p:spPr>
          <a:xfrm>
            <a:off x="500550" y="330732"/>
            <a:ext cx="8520600" cy="84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Слайд с иллюстрациями</a:t>
            </a:r>
            <a:endParaRPr/>
          </a:p>
        </p:txBody>
      </p:sp>
      <p:sp>
        <p:nvSpPr>
          <p:cNvPr id="997" name="Google Shape;997;p118"/>
          <p:cNvSpPr txBox="1"/>
          <p:nvPr/>
        </p:nvSpPr>
        <p:spPr>
          <a:xfrm>
            <a:off x="4407075" y="1174256"/>
            <a:ext cx="1579800" cy="4110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20000"/>
              </a:lnSpc>
              <a:spcBef>
                <a:spcPts val="0"/>
              </a:spcBef>
              <a:spcAft>
                <a:spcPts val="0"/>
              </a:spcAft>
              <a:buNone/>
            </a:pPr>
            <a:r>
              <a:rPr lang="ru" sz="1500" b="1">
                <a:solidFill>
                  <a:srgbClr val="666666"/>
                </a:solidFill>
                <a:latin typeface="Roboto"/>
                <a:ea typeface="Roboto"/>
                <a:cs typeface="Roboto"/>
                <a:sym typeface="Roboto"/>
              </a:rPr>
              <a:t>Технологии</a:t>
            </a:r>
            <a:endParaRPr sz="1500" b="1">
              <a:solidFill>
                <a:srgbClr val="666666"/>
              </a:solidFill>
              <a:latin typeface="Roboto"/>
              <a:ea typeface="Roboto"/>
              <a:cs typeface="Roboto"/>
              <a:sym typeface="Roboto"/>
            </a:endParaRPr>
          </a:p>
        </p:txBody>
      </p:sp>
      <p:pic>
        <p:nvPicPr>
          <p:cNvPr id="998" name="Google Shape;998;p118"/>
          <p:cNvPicPr preferRelativeResize="0"/>
          <p:nvPr/>
        </p:nvPicPr>
        <p:blipFill rotWithShape="1">
          <a:blip r:embed="rId3">
            <a:alphaModFix/>
          </a:blip>
          <a:srcRect/>
          <a:stretch/>
        </p:blipFill>
        <p:spPr>
          <a:xfrm>
            <a:off x="4492602" y="3871031"/>
            <a:ext cx="620721" cy="620719"/>
          </a:xfrm>
          <a:prstGeom prst="rect">
            <a:avLst/>
          </a:prstGeom>
          <a:noFill/>
          <a:ln>
            <a:noFill/>
          </a:ln>
        </p:spPr>
      </p:pic>
      <p:pic>
        <p:nvPicPr>
          <p:cNvPr id="999" name="Google Shape;999;p118"/>
          <p:cNvPicPr preferRelativeResize="0"/>
          <p:nvPr/>
        </p:nvPicPr>
        <p:blipFill rotWithShape="1">
          <a:blip r:embed="rId4">
            <a:alphaModFix/>
          </a:blip>
          <a:srcRect/>
          <a:stretch/>
        </p:blipFill>
        <p:spPr>
          <a:xfrm>
            <a:off x="4492602" y="3113094"/>
            <a:ext cx="620721" cy="620719"/>
          </a:xfrm>
          <a:prstGeom prst="rect">
            <a:avLst/>
          </a:prstGeom>
          <a:noFill/>
          <a:ln>
            <a:noFill/>
          </a:ln>
        </p:spPr>
      </p:pic>
      <p:pic>
        <p:nvPicPr>
          <p:cNvPr id="1000" name="Google Shape;1000;p118"/>
          <p:cNvPicPr preferRelativeResize="0"/>
          <p:nvPr/>
        </p:nvPicPr>
        <p:blipFill rotWithShape="1">
          <a:blip r:embed="rId5">
            <a:alphaModFix/>
          </a:blip>
          <a:srcRect/>
          <a:stretch/>
        </p:blipFill>
        <p:spPr>
          <a:xfrm>
            <a:off x="4492602" y="1597218"/>
            <a:ext cx="620721" cy="620721"/>
          </a:xfrm>
          <a:prstGeom prst="rect">
            <a:avLst/>
          </a:prstGeom>
          <a:noFill/>
          <a:ln>
            <a:noFill/>
          </a:ln>
        </p:spPr>
      </p:pic>
      <p:pic>
        <p:nvPicPr>
          <p:cNvPr id="1001" name="Google Shape;1001;p118"/>
          <p:cNvPicPr preferRelativeResize="0"/>
          <p:nvPr/>
        </p:nvPicPr>
        <p:blipFill rotWithShape="1">
          <a:blip r:embed="rId6">
            <a:alphaModFix/>
          </a:blip>
          <a:srcRect/>
          <a:stretch/>
        </p:blipFill>
        <p:spPr>
          <a:xfrm>
            <a:off x="4492602" y="2355156"/>
            <a:ext cx="620721" cy="620719"/>
          </a:xfrm>
          <a:prstGeom prst="rect">
            <a:avLst/>
          </a:prstGeom>
          <a:noFill/>
          <a:ln>
            <a:noFill/>
          </a:ln>
        </p:spPr>
      </p:pic>
      <p:pic>
        <p:nvPicPr>
          <p:cNvPr id="1002" name="Google Shape;1002;p118"/>
          <p:cNvPicPr preferRelativeResize="0"/>
          <p:nvPr/>
        </p:nvPicPr>
        <p:blipFill rotWithShape="1">
          <a:blip r:embed="rId7">
            <a:alphaModFix/>
          </a:blip>
          <a:srcRect/>
          <a:stretch/>
        </p:blipFill>
        <p:spPr>
          <a:xfrm>
            <a:off x="5501920" y="3871031"/>
            <a:ext cx="620721" cy="620719"/>
          </a:xfrm>
          <a:prstGeom prst="rect">
            <a:avLst/>
          </a:prstGeom>
          <a:noFill/>
          <a:ln>
            <a:noFill/>
          </a:ln>
        </p:spPr>
      </p:pic>
      <p:pic>
        <p:nvPicPr>
          <p:cNvPr id="1003" name="Google Shape;1003;p118"/>
          <p:cNvPicPr preferRelativeResize="0"/>
          <p:nvPr/>
        </p:nvPicPr>
        <p:blipFill rotWithShape="1">
          <a:blip r:embed="rId8">
            <a:alphaModFix/>
          </a:blip>
          <a:srcRect/>
          <a:stretch/>
        </p:blipFill>
        <p:spPr>
          <a:xfrm>
            <a:off x="5501920" y="3113094"/>
            <a:ext cx="620721" cy="620719"/>
          </a:xfrm>
          <a:prstGeom prst="rect">
            <a:avLst/>
          </a:prstGeom>
          <a:noFill/>
          <a:ln>
            <a:noFill/>
          </a:ln>
        </p:spPr>
      </p:pic>
      <p:pic>
        <p:nvPicPr>
          <p:cNvPr id="1004" name="Google Shape;1004;p118"/>
          <p:cNvPicPr preferRelativeResize="0"/>
          <p:nvPr/>
        </p:nvPicPr>
        <p:blipFill rotWithShape="1">
          <a:blip r:embed="rId9">
            <a:alphaModFix/>
          </a:blip>
          <a:srcRect/>
          <a:stretch/>
        </p:blipFill>
        <p:spPr>
          <a:xfrm>
            <a:off x="5501920" y="1597219"/>
            <a:ext cx="620721" cy="620719"/>
          </a:xfrm>
          <a:prstGeom prst="rect">
            <a:avLst/>
          </a:prstGeom>
          <a:noFill/>
          <a:ln>
            <a:noFill/>
          </a:ln>
        </p:spPr>
      </p:pic>
      <p:pic>
        <p:nvPicPr>
          <p:cNvPr id="1005" name="Google Shape;1005;p118"/>
          <p:cNvPicPr preferRelativeResize="0"/>
          <p:nvPr/>
        </p:nvPicPr>
        <p:blipFill rotWithShape="1">
          <a:blip r:embed="rId10">
            <a:alphaModFix/>
          </a:blip>
          <a:srcRect/>
          <a:stretch/>
        </p:blipFill>
        <p:spPr>
          <a:xfrm>
            <a:off x="5501920" y="2355156"/>
            <a:ext cx="620721" cy="620719"/>
          </a:xfrm>
          <a:prstGeom prst="rect">
            <a:avLst/>
          </a:prstGeom>
          <a:noFill/>
          <a:ln>
            <a:noFill/>
          </a:ln>
        </p:spPr>
      </p:pic>
      <p:pic>
        <p:nvPicPr>
          <p:cNvPr id="1006" name="Google Shape;1006;p118"/>
          <p:cNvPicPr preferRelativeResize="0"/>
          <p:nvPr/>
        </p:nvPicPr>
        <p:blipFill rotWithShape="1">
          <a:blip r:embed="rId11">
            <a:alphaModFix/>
          </a:blip>
          <a:srcRect/>
          <a:stretch/>
        </p:blipFill>
        <p:spPr>
          <a:xfrm>
            <a:off x="6536527" y="3871031"/>
            <a:ext cx="620721" cy="620719"/>
          </a:xfrm>
          <a:prstGeom prst="rect">
            <a:avLst/>
          </a:prstGeom>
          <a:noFill/>
          <a:ln>
            <a:noFill/>
          </a:ln>
        </p:spPr>
      </p:pic>
      <p:pic>
        <p:nvPicPr>
          <p:cNvPr id="1007" name="Google Shape;1007;p118"/>
          <p:cNvPicPr preferRelativeResize="0"/>
          <p:nvPr/>
        </p:nvPicPr>
        <p:blipFill rotWithShape="1">
          <a:blip r:embed="rId12">
            <a:alphaModFix/>
          </a:blip>
          <a:srcRect/>
          <a:stretch/>
        </p:blipFill>
        <p:spPr>
          <a:xfrm>
            <a:off x="6536527" y="3113094"/>
            <a:ext cx="620721" cy="620719"/>
          </a:xfrm>
          <a:prstGeom prst="rect">
            <a:avLst/>
          </a:prstGeom>
          <a:noFill/>
          <a:ln>
            <a:noFill/>
          </a:ln>
        </p:spPr>
      </p:pic>
      <p:pic>
        <p:nvPicPr>
          <p:cNvPr id="1008" name="Google Shape;1008;p118"/>
          <p:cNvPicPr preferRelativeResize="0"/>
          <p:nvPr/>
        </p:nvPicPr>
        <p:blipFill rotWithShape="1">
          <a:blip r:embed="rId13">
            <a:alphaModFix/>
          </a:blip>
          <a:srcRect/>
          <a:stretch/>
        </p:blipFill>
        <p:spPr>
          <a:xfrm>
            <a:off x="6536527" y="1597219"/>
            <a:ext cx="620721" cy="620719"/>
          </a:xfrm>
          <a:prstGeom prst="rect">
            <a:avLst/>
          </a:prstGeom>
          <a:noFill/>
          <a:ln>
            <a:noFill/>
          </a:ln>
        </p:spPr>
      </p:pic>
      <p:pic>
        <p:nvPicPr>
          <p:cNvPr id="1009" name="Google Shape;1009;p118"/>
          <p:cNvPicPr preferRelativeResize="0"/>
          <p:nvPr/>
        </p:nvPicPr>
        <p:blipFill rotWithShape="1">
          <a:blip r:embed="rId14">
            <a:alphaModFix/>
          </a:blip>
          <a:srcRect/>
          <a:stretch/>
        </p:blipFill>
        <p:spPr>
          <a:xfrm>
            <a:off x="6536527" y="2355156"/>
            <a:ext cx="620721" cy="620719"/>
          </a:xfrm>
          <a:prstGeom prst="rect">
            <a:avLst/>
          </a:prstGeom>
          <a:noFill/>
          <a:ln>
            <a:noFill/>
          </a:ln>
        </p:spPr>
      </p:pic>
      <p:pic>
        <p:nvPicPr>
          <p:cNvPr id="1010" name="Google Shape;1010;p118"/>
          <p:cNvPicPr preferRelativeResize="0"/>
          <p:nvPr/>
        </p:nvPicPr>
        <p:blipFill rotWithShape="1">
          <a:blip r:embed="rId15">
            <a:alphaModFix/>
          </a:blip>
          <a:srcRect/>
          <a:stretch/>
        </p:blipFill>
        <p:spPr>
          <a:xfrm>
            <a:off x="7571127" y="3113094"/>
            <a:ext cx="620721" cy="620719"/>
          </a:xfrm>
          <a:prstGeom prst="rect">
            <a:avLst/>
          </a:prstGeom>
          <a:noFill/>
          <a:ln>
            <a:noFill/>
          </a:ln>
        </p:spPr>
      </p:pic>
      <p:pic>
        <p:nvPicPr>
          <p:cNvPr id="1011" name="Google Shape;1011;p118"/>
          <p:cNvPicPr preferRelativeResize="0"/>
          <p:nvPr/>
        </p:nvPicPr>
        <p:blipFill rotWithShape="1">
          <a:blip r:embed="rId16">
            <a:alphaModFix/>
          </a:blip>
          <a:srcRect/>
          <a:stretch/>
        </p:blipFill>
        <p:spPr>
          <a:xfrm>
            <a:off x="7571127" y="1597219"/>
            <a:ext cx="620721" cy="620719"/>
          </a:xfrm>
          <a:prstGeom prst="rect">
            <a:avLst/>
          </a:prstGeom>
          <a:noFill/>
          <a:ln>
            <a:noFill/>
          </a:ln>
        </p:spPr>
      </p:pic>
      <p:pic>
        <p:nvPicPr>
          <p:cNvPr id="1012" name="Google Shape;1012;p118"/>
          <p:cNvPicPr preferRelativeResize="0"/>
          <p:nvPr/>
        </p:nvPicPr>
        <p:blipFill rotWithShape="1">
          <a:blip r:embed="rId17">
            <a:alphaModFix/>
          </a:blip>
          <a:srcRect/>
          <a:stretch/>
        </p:blipFill>
        <p:spPr>
          <a:xfrm>
            <a:off x="7571127" y="2355156"/>
            <a:ext cx="620721" cy="620719"/>
          </a:xfrm>
          <a:prstGeom prst="rect">
            <a:avLst/>
          </a:prstGeom>
          <a:noFill/>
          <a:ln>
            <a:noFill/>
          </a:ln>
        </p:spPr>
      </p:pic>
      <p:pic>
        <p:nvPicPr>
          <p:cNvPr id="1013" name="Google Shape;1013;p118"/>
          <p:cNvPicPr preferRelativeResize="0"/>
          <p:nvPr/>
        </p:nvPicPr>
        <p:blipFill rotWithShape="1">
          <a:blip r:embed="rId18">
            <a:alphaModFix/>
          </a:blip>
          <a:srcRect/>
          <a:stretch/>
        </p:blipFill>
        <p:spPr>
          <a:xfrm>
            <a:off x="7571127" y="3871050"/>
            <a:ext cx="620721" cy="620719"/>
          </a:xfrm>
          <a:prstGeom prst="rect">
            <a:avLst/>
          </a:prstGeom>
          <a:noFill/>
          <a:ln>
            <a:noFill/>
          </a:ln>
        </p:spPr>
      </p:pic>
      <p:sp>
        <p:nvSpPr>
          <p:cNvPr id="1014" name="Google Shape;1014;p118"/>
          <p:cNvSpPr txBox="1"/>
          <p:nvPr/>
        </p:nvSpPr>
        <p:spPr>
          <a:xfrm>
            <a:off x="566025" y="1174256"/>
            <a:ext cx="2588100" cy="4110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20000"/>
              </a:lnSpc>
              <a:spcBef>
                <a:spcPts val="0"/>
              </a:spcBef>
              <a:spcAft>
                <a:spcPts val="0"/>
              </a:spcAft>
              <a:buNone/>
            </a:pPr>
            <a:r>
              <a:rPr lang="ru" sz="1500" b="1">
                <a:solidFill>
                  <a:srgbClr val="666666"/>
                </a:solidFill>
                <a:latin typeface="Roboto"/>
                <a:ea typeface="Roboto"/>
                <a:cs typeface="Roboto"/>
                <a:sym typeface="Roboto"/>
              </a:rPr>
              <a:t>Компьютерные игры</a:t>
            </a:r>
            <a:endParaRPr sz="1500" b="1">
              <a:solidFill>
                <a:srgbClr val="666666"/>
              </a:solidFill>
              <a:latin typeface="Roboto"/>
              <a:ea typeface="Roboto"/>
              <a:cs typeface="Roboto"/>
              <a:sym typeface="Roboto"/>
            </a:endParaRPr>
          </a:p>
        </p:txBody>
      </p:sp>
      <p:pic>
        <p:nvPicPr>
          <p:cNvPr id="1015" name="Google Shape;1015;p118"/>
          <p:cNvPicPr preferRelativeResize="0"/>
          <p:nvPr/>
        </p:nvPicPr>
        <p:blipFill rotWithShape="1">
          <a:blip r:embed="rId19">
            <a:alphaModFix/>
          </a:blip>
          <a:srcRect/>
          <a:stretch/>
        </p:blipFill>
        <p:spPr>
          <a:xfrm>
            <a:off x="651552" y="3118062"/>
            <a:ext cx="620721" cy="620719"/>
          </a:xfrm>
          <a:prstGeom prst="rect">
            <a:avLst/>
          </a:prstGeom>
          <a:noFill/>
          <a:ln>
            <a:noFill/>
          </a:ln>
        </p:spPr>
      </p:pic>
      <p:pic>
        <p:nvPicPr>
          <p:cNvPr id="1016" name="Google Shape;1016;p118"/>
          <p:cNvPicPr preferRelativeResize="0"/>
          <p:nvPr/>
        </p:nvPicPr>
        <p:blipFill rotWithShape="1">
          <a:blip r:embed="rId20">
            <a:alphaModFix/>
          </a:blip>
          <a:srcRect/>
          <a:stretch/>
        </p:blipFill>
        <p:spPr>
          <a:xfrm>
            <a:off x="673527" y="1593974"/>
            <a:ext cx="620721" cy="620721"/>
          </a:xfrm>
          <a:prstGeom prst="rect">
            <a:avLst/>
          </a:prstGeom>
          <a:noFill/>
          <a:ln>
            <a:noFill/>
          </a:ln>
        </p:spPr>
      </p:pic>
      <p:pic>
        <p:nvPicPr>
          <p:cNvPr id="1017" name="Google Shape;1017;p118"/>
          <p:cNvPicPr preferRelativeResize="0"/>
          <p:nvPr/>
        </p:nvPicPr>
        <p:blipFill rotWithShape="1">
          <a:blip r:embed="rId21">
            <a:alphaModFix/>
          </a:blip>
          <a:srcRect/>
          <a:stretch/>
        </p:blipFill>
        <p:spPr>
          <a:xfrm>
            <a:off x="651552" y="2351594"/>
            <a:ext cx="620721" cy="620719"/>
          </a:xfrm>
          <a:prstGeom prst="rect">
            <a:avLst/>
          </a:prstGeom>
          <a:noFill/>
          <a:ln>
            <a:noFill/>
          </a:ln>
        </p:spPr>
      </p:pic>
      <p:pic>
        <p:nvPicPr>
          <p:cNvPr id="1018" name="Google Shape;1018;p118"/>
          <p:cNvPicPr preferRelativeResize="0"/>
          <p:nvPr/>
        </p:nvPicPr>
        <p:blipFill rotWithShape="1">
          <a:blip r:embed="rId22">
            <a:alphaModFix/>
          </a:blip>
          <a:srcRect/>
          <a:stretch/>
        </p:blipFill>
        <p:spPr>
          <a:xfrm>
            <a:off x="1584670" y="3118062"/>
            <a:ext cx="620721" cy="620719"/>
          </a:xfrm>
          <a:prstGeom prst="rect">
            <a:avLst/>
          </a:prstGeom>
          <a:noFill/>
          <a:ln>
            <a:noFill/>
          </a:ln>
        </p:spPr>
      </p:pic>
      <p:pic>
        <p:nvPicPr>
          <p:cNvPr id="1019" name="Google Shape;1019;p118"/>
          <p:cNvPicPr preferRelativeResize="0"/>
          <p:nvPr/>
        </p:nvPicPr>
        <p:blipFill rotWithShape="1">
          <a:blip r:embed="rId23">
            <a:alphaModFix/>
          </a:blip>
          <a:srcRect/>
          <a:stretch/>
        </p:blipFill>
        <p:spPr>
          <a:xfrm>
            <a:off x="1606645" y="1593975"/>
            <a:ext cx="620721" cy="620719"/>
          </a:xfrm>
          <a:prstGeom prst="rect">
            <a:avLst/>
          </a:prstGeom>
          <a:noFill/>
          <a:ln>
            <a:noFill/>
          </a:ln>
        </p:spPr>
      </p:pic>
      <p:pic>
        <p:nvPicPr>
          <p:cNvPr id="1020" name="Google Shape;1020;p118"/>
          <p:cNvPicPr preferRelativeResize="0"/>
          <p:nvPr/>
        </p:nvPicPr>
        <p:blipFill rotWithShape="1">
          <a:blip r:embed="rId24">
            <a:alphaModFix/>
          </a:blip>
          <a:srcRect/>
          <a:stretch/>
        </p:blipFill>
        <p:spPr>
          <a:xfrm>
            <a:off x="1584670" y="2351594"/>
            <a:ext cx="620721" cy="620719"/>
          </a:xfrm>
          <a:prstGeom prst="rect">
            <a:avLst/>
          </a:prstGeom>
          <a:noFill/>
          <a:ln>
            <a:noFill/>
          </a:ln>
        </p:spPr>
      </p:pic>
      <p:pic>
        <p:nvPicPr>
          <p:cNvPr id="1021" name="Google Shape;1021;p118"/>
          <p:cNvPicPr preferRelativeResize="0"/>
          <p:nvPr/>
        </p:nvPicPr>
        <p:blipFill rotWithShape="1">
          <a:blip r:embed="rId25">
            <a:alphaModFix/>
          </a:blip>
          <a:srcRect/>
          <a:stretch/>
        </p:blipFill>
        <p:spPr>
          <a:xfrm>
            <a:off x="651552" y="3871025"/>
            <a:ext cx="620721" cy="620719"/>
          </a:xfrm>
          <a:prstGeom prst="rect">
            <a:avLst/>
          </a:prstGeom>
          <a:noFill/>
          <a:ln>
            <a:noFill/>
          </a:ln>
        </p:spPr>
      </p:pic>
      <p:pic>
        <p:nvPicPr>
          <p:cNvPr id="1022" name="Google Shape;1022;p118"/>
          <p:cNvPicPr preferRelativeResize="0"/>
          <p:nvPr/>
        </p:nvPicPr>
        <p:blipFill rotWithShape="1">
          <a:blip r:embed="rId26">
            <a:alphaModFix/>
          </a:blip>
          <a:srcRect/>
          <a:stretch/>
        </p:blipFill>
        <p:spPr>
          <a:xfrm>
            <a:off x="2565052" y="1593975"/>
            <a:ext cx="620721" cy="620719"/>
          </a:xfrm>
          <a:prstGeom prst="rect">
            <a:avLst/>
          </a:prstGeom>
          <a:noFill/>
          <a:ln>
            <a:noFill/>
          </a:ln>
        </p:spPr>
      </p:pic>
      <p:pic>
        <p:nvPicPr>
          <p:cNvPr id="1023" name="Google Shape;1023;p118"/>
          <p:cNvPicPr preferRelativeResize="0"/>
          <p:nvPr/>
        </p:nvPicPr>
        <p:blipFill rotWithShape="1">
          <a:blip r:embed="rId27">
            <a:alphaModFix/>
          </a:blip>
          <a:srcRect/>
          <a:stretch/>
        </p:blipFill>
        <p:spPr>
          <a:xfrm>
            <a:off x="1584677" y="3871038"/>
            <a:ext cx="620721" cy="620719"/>
          </a:xfrm>
          <a:prstGeom prst="rect">
            <a:avLst/>
          </a:prstGeom>
          <a:noFill/>
          <a:ln>
            <a:noFill/>
          </a:ln>
        </p:spPr>
      </p:pic>
      <p:pic>
        <p:nvPicPr>
          <p:cNvPr id="1024" name="Google Shape;1024;p118"/>
          <p:cNvPicPr preferRelativeResize="0"/>
          <p:nvPr/>
        </p:nvPicPr>
        <p:blipFill rotWithShape="1">
          <a:blip r:embed="rId28">
            <a:alphaModFix/>
          </a:blip>
          <a:srcRect/>
          <a:stretch/>
        </p:blipFill>
        <p:spPr>
          <a:xfrm>
            <a:off x="2517809" y="2351447"/>
            <a:ext cx="621000" cy="621000"/>
          </a:xfrm>
          <a:prstGeom prst="rect">
            <a:avLst/>
          </a:prstGeom>
          <a:noFill/>
          <a:ln>
            <a:noFill/>
          </a:ln>
        </p:spPr>
      </p:pic>
      <p:pic>
        <p:nvPicPr>
          <p:cNvPr id="1025" name="Google Shape;1025;p118"/>
          <p:cNvPicPr preferRelativeResize="0"/>
          <p:nvPr/>
        </p:nvPicPr>
        <p:blipFill rotWithShape="1">
          <a:blip r:embed="rId29">
            <a:alphaModFix/>
          </a:blip>
          <a:srcRect/>
          <a:stretch/>
        </p:blipFill>
        <p:spPr>
          <a:xfrm>
            <a:off x="2517811" y="3117928"/>
            <a:ext cx="621000" cy="621000"/>
          </a:xfrm>
          <a:prstGeom prst="rect">
            <a:avLst/>
          </a:prstGeom>
          <a:noFill/>
          <a:ln>
            <a:noFill/>
          </a:ln>
        </p:spPr>
      </p:pic>
      <p:pic>
        <p:nvPicPr>
          <p:cNvPr id="1026" name="Google Shape;1026;p118"/>
          <p:cNvPicPr preferRelativeResize="0"/>
          <p:nvPr/>
        </p:nvPicPr>
        <p:blipFill rotWithShape="1">
          <a:blip r:embed="rId30">
            <a:alphaModFix/>
          </a:blip>
          <a:srcRect/>
          <a:stretch/>
        </p:blipFill>
        <p:spPr>
          <a:xfrm>
            <a:off x="2517789" y="3880125"/>
            <a:ext cx="621000" cy="621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030"/>
        <p:cNvGrpSpPr/>
        <p:nvPr/>
      </p:nvGrpSpPr>
      <p:grpSpPr>
        <a:xfrm>
          <a:off x="0" y="0"/>
          <a:ext cx="0" cy="0"/>
          <a:chOff x="0" y="0"/>
          <a:chExt cx="0" cy="0"/>
        </a:xfrm>
      </p:grpSpPr>
      <p:sp>
        <p:nvSpPr>
          <p:cNvPr id="1031" name="Google Shape;1031;p119"/>
          <p:cNvSpPr txBox="1">
            <a:spLocks noGrp="1"/>
          </p:cNvSpPr>
          <p:nvPr>
            <p:ph type="title"/>
          </p:nvPr>
        </p:nvSpPr>
        <p:spPr>
          <a:xfrm>
            <a:off x="500550" y="330732"/>
            <a:ext cx="8520600" cy="84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Слайд с иллюстрациями</a:t>
            </a:r>
            <a:endParaRPr/>
          </a:p>
        </p:txBody>
      </p:sp>
      <p:pic>
        <p:nvPicPr>
          <p:cNvPr id="1032" name="Google Shape;1032;p119"/>
          <p:cNvPicPr preferRelativeResize="0"/>
          <p:nvPr/>
        </p:nvPicPr>
        <p:blipFill rotWithShape="1">
          <a:blip r:embed="rId3">
            <a:alphaModFix/>
          </a:blip>
          <a:srcRect/>
          <a:stretch/>
        </p:blipFill>
        <p:spPr>
          <a:xfrm>
            <a:off x="617877" y="3871031"/>
            <a:ext cx="620721" cy="620719"/>
          </a:xfrm>
          <a:prstGeom prst="rect">
            <a:avLst/>
          </a:prstGeom>
          <a:noFill/>
          <a:ln>
            <a:noFill/>
          </a:ln>
        </p:spPr>
      </p:pic>
      <p:pic>
        <p:nvPicPr>
          <p:cNvPr id="1033" name="Google Shape;1033;p119"/>
          <p:cNvPicPr preferRelativeResize="0"/>
          <p:nvPr/>
        </p:nvPicPr>
        <p:blipFill rotWithShape="1">
          <a:blip r:embed="rId4">
            <a:alphaModFix/>
          </a:blip>
          <a:srcRect/>
          <a:stretch/>
        </p:blipFill>
        <p:spPr>
          <a:xfrm>
            <a:off x="617877" y="3113094"/>
            <a:ext cx="620721" cy="620719"/>
          </a:xfrm>
          <a:prstGeom prst="rect">
            <a:avLst/>
          </a:prstGeom>
          <a:noFill/>
          <a:ln>
            <a:noFill/>
          </a:ln>
        </p:spPr>
      </p:pic>
      <p:pic>
        <p:nvPicPr>
          <p:cNvPr id="1034" name="Google Shape;1034;p119"/>
          <p:cNvPicPr preferRelativeResize="0"/>
          <p:nvPr/>
        </p:nvPicPr>
        <p:blipFill rotWithShape="1">
          <a:blip r:embed="rId5">
            <a:alphaModFix/>
          </a:blip>
          <a:srcRect/>
          <a:stretch/>
        </p:blipFill>
        <p:spPr>
          <a:xfrm>
            <a:off x="617877" y="1597219"/>
            <a:ext cx="620721" cy="620719"/>
          </a:xfrm>
          <a:prstGeom prst="rect">
            <a:avLst/>
          </a:prstGeom>
          <a:noFill/>
          <a:ln>
            <a:noFill/>
          </a:ln>
        </p:spPr>
      </p:pic>
      <p:pic>
        <p:nvPicPr>
          <p:cNvPr id="1035" name="Google Shape;1035;p119"/>
          <p:cNvPicPr preferRelativeResize="0"/>
          <p:nvPr/>
        </p:nvPicPr>
        <p:blipFill rotWithShape="1">
          <a:blip r:embed="rId6">
            <a:alphaModFix/>
          </a:blip>
          <a:srcRect/>
          <a:stretch/>
        </p:blipFill>
        <p:spPr>
          <a:xfrm>
            <a:off x="617877" y="2355156"/>
            <a:ext cx="620721" cy="620719"/>
          </a:xfrm>
          <a:prstGeom prst="rect">
            <a:avLst/>
          </a:prstGeom>
          <a:noFill/>
          <a:ln>
            <a:noFill/>
          </a:ln>
        </p:spPr>
      </p:pic>
      <p:sp>
        <p:nvSpPr>
          <p:cNvPr id="1036" name="Google Shape;1036;p119"/>
          <p:cNvSpPr txBox="1"/>
          <p:nvPr/>
        </p:nvSpPr>
        <p:spPr>
          <a:xfrm>
            <a:off x="544450" y="1126669"/>
            <a:ext cx="1579800" cy="4110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20000"/>
              </a:lnSpc>
              <a:spcBef>
                <a:spcPts val="0"/>
              </a:spcBef>
              <a:spcAft>
                <a:spcPts val="0"/>
              </a:spcAft>
              <a:buNone/>
            </a:pPr>
            <a:r>
              <a:rPr lang="ru" sz="1500" b="1">
                <a:solidFill>
                  <a:srgbClr val="666666"/>
                </a:solidFill>
                <a:latin typeface="Roboto"/>
                <a:ea typeface="Roboto"/>
                <a:cs typeface="Roboto"/>
                <a:sym typeface="Roboto"/>
              </a:rPr>
              <a:t>Люди</a:t>
            </a:r>
            <a:endParaRPr sz="1500" b="1">
              <a:solidFill>
                <a:srgbClr val="666666"/>
              </a:solidFill>
              <a:latin typeface="Roboto"/>
              <a:ea typeface="Roboto"/>
              <a:cs typeface="Roboto"/>
              <a:sym typeface="Roboto"/>
            </a:endParaRPr>
          </a:p>
        </p:txBody>
      </p:sp>
      <p:pic>
        <p:nvPicPr>
          <p:cNvPr id="1037" name="Google Shape;1037;p119"/>
          <p:cNvPicPr preferRelativeResize="0"/>
          <p:nvPr/>
        </p:nvPicPr>
        <p:blipFill rotWithShape="1">
          <a:blip r:embed="rId7">
            <a:alphaModFix/>
          </a:blip>
          <a:srcRect/>
          <a:stretch/>
        </p:blipFill>
        <p:spPr>
          <a:xfrm>
            <a:off x="1627195" y="3871031"/>
            <a:ext cx="620721" cy="620719"/>
          </a:xfrm>
          <a:prstGeom prst="rect">
            <a:avLst/>
          </a:prstGeom>
          <a:noFill/>
          <a:ln>
            <a:noFill/>
          </a:ln>
        </p:spPr>
      </p:pic>
      <p:pic>
        <p:nvPicPr>
          <p:cNvPr id="1038" name="Google Shape;1038;p119"/>
          <p:cNvPicPr preferRelativeResize="0"/>
          <p:nvPr/>
        </p:nvPicPr>
        <p:blipFill rotWithShape="1">
          <a:blip r:embed="rId8">
            <a:alphaModFix/>
          </a:blip>
          <a:srcRect/>
          <a:stretch/>
        </p:blipFill>
        <p:spPr>
          <a:xfrm>
            <a:off x="1627195" y="3113094"/>
            <a:ext cx="620721" cy="620719"/>
          </a:xfrm>
          <a:prstGeom prst="rect">
            <a:avLst/>
          </a:prstGeom>
          <a:noFill/>
          <a:ln>
            <a:noFill/>
          </a:ln>
        </p:spPr>
      </p:pic>
      <p:pic>
        <p:nvPicPr>
          <p:cNvPr id="1039" name="Google Shape;1039;p119"/>
          <p:cNvPicPr preferRelativeResize="0"/>
          <p:nvPr/>
        </p:nvPicPr>
        <p:blipFill rotWithShape="1">
          <a:blip r:embed="rId9">
            <a:alphaModFix/>
          </a:blip>
          <a:srcRect/>
          <a:stretch/>
        </p:blipFill>
        <p:spPr>
          <a:xfrm>
            <a:off x="1627195" y="1597219"/>
            <a:ext cx="620721" cy="620719"/>
          </a:xfrm>
          <a:prstGeom prst="rect">
            <a:avLst/>
          </a:prstGeom>
          <a:noFill/>
          <a:ln>
            <a:noFill/>
          </a:ln>
        </p:spPr>
      </p:pic>
      <p:pic>
        <p:nvPicPr>
          <p:cNvPr id="1040" name="Google Shape;1040;p119"/>
          <p:cNvPicPr preferRelativeResize="0"/>
          <p:nvPr/>
        </p:nvPicPr>
        <p:blipFill rotWithShape="1">
          <a:blip r:embed="rId10">
            <a:alphaModFix/>
          </a:blip>
          <a:srcRect/>
          <a:stretch/>
        </p:blipFill>
        <p:spPr>
          <a:xfrm>
            <a:off x="1627195" y="2355156"/>
            <a:ext cx="620721" cy="620719"/>
          </a:xfrm>
          <a:prstGeom prst="rect">
            <a:avLst/>
          </a:prstGeom>
          <a:noFill/>
          <a:ln>
            <a:noFill/>
          </a:ln>
        </p:spPr>
      </p:pic>
      <p:pic>
        <p:nvPicPr>
          <p:cNvPr id="1041" name="Google Shape;1041;p119"/>
          <p:cNvPicPr preferRelativeResize="0"/>
          <p:nvPr/>
        </p:nvPicPr>
        <p:blipFill rotWithShape="1">
          <a:blip r:embed="rId11">
            <a:alphaModFix/>
          </a:blip>
          <a:srcRect/>
          <a:stretch/>
        </p:blipFill>
        <p:spPr>
          <a:xfrm>
            <a:off x="2661802" y="1597219"/>
            <a:ext cx="620721" cy="620719"/>
          </a:xfrm>
          <a:prstGeom prst="rect">
            <a:avLst/>
          </a:prstGeom>
          <a:noFill/>
          <a:ln>
            <a:noFill/>
          </a:ln>
        </p:spPr>
      </p:pic>
      <p:pic>
        <p:nvPicPr>
          <p:cNvPr id="1042" name="Google Shape;1042;p119"/>
          <p:cNvPicPr preferRelativeResize="0"/>
          <p:nvPr/>
        </p:nvPicPr>
        <p:blipFill rotWithShape="1">
          <a:blip r:embed="rId12">
            <a:alphaModFix/>
          </a:blip>
          <a:srcRect/>
          <a:stretch/>
        </p:blipFill>
        <p:spPr>
          <a:xfrm>
            <a:off x="2661802" y="2355156"/>
            <a:ext cx="620721" cy="620719"/>
          </a:xfrm>
          <a:prstGeom prst="rect">
            <a:avLst/>
          </a:prstGeom>
          <a:noFill/>
          <a:ln>
            <a:noFill/>
          </a:ln>
        </p:spPr>
      </p:pic>
      <p:pic>
        <p:nvPicPr>
          <p:cNvPr id="1043" name="Google Shape;1043;p119"/>
          <p:cNvPicPr preferRelativeResize="0"/>
          <p:nvPr/>
        </p:nvPicPr>
        <p:blipFill rotWithShape="1">
          <a:blip r:embed="rId13">
            <a:alphaModFix/>
          </a:blip>
          <a:srcRect/>
          <a:stretch/>
        </p:blipFill>
        <p:spPr>
          <a:xfrm>
            <a:off x="4463139" y="3870759"/>
            <a:ext cx="620721" cy="620719"/>
          </a:xfrm>
          <a:prstGeom prst="rect">
            <a:avLst/>
          </a:prstGeom>
          <a:noFill/>
          <a:ln>
            <a:noFill/>
          </a:ln>
        </p:spPr>
      </p:pic>
      <p:pic>
        <p:nvPicPr>
          <p:cNvPr id="1044" name="Google Shape;1044;p119"/>
          <p:cNvPicPr preferRelativeResize="0"/>
          <p:nvPr/>
        </p:nvPicPr>
        <p:blipFill rotWithShape="1">
          <a:blip r:embed="rId14">
            <a:alphaModFix/>
          </a:blip>
          <a:srcRect/>
          <a:stretch/>
        </p:blipFill>
        <p:spPr>
          <a:xfrm>
            <a:off x="4457577" y="3112353"/>
            <a:ext cx="620721" cy="620719"/>
          </a:xfrm>
          <a:prstGeom prst="rect">
            <a:avLst/>
          </a:prstGeom>
          <a:noFill/>
          <a:ln>
            <a:noFill/>
          </a:ln>
        </p:spPr>
      </p:pic>
      <p:pic>
        <p:nvPicPr>
          <p:cNvPr id="1045" name="Google Shape;1045;p119"/>
          <p:cNvPicPr preferRelativeResize="0"/>
          <p:nvPr/>
        </p:nvPicPr>
        <p:blipFill rotWithShape="1">
          <a:blip r:embed="rId15">
            <a:alphaModFix/>
          </a:blip>
          <a:srcRect/>
          <a:stretch/>
        </p:blipFill>
        <p:spPr>
          <a:xfrm>
            <a:off x="4463327" y="1597219"/>
            <a:ext cx="620721" cy="620719"/>
          </a:xfrm>
          <a:prstGeom prst="rect">
            <a:avLst/>
          </a:prstGeom>
          <a:noFill/>
          <a:ln>
            <a:noFill/>
          </a:ln>
        </p:spPr>
      </p:pic>
      <p:pic>
        <p:nvPicPr>
          <p:cNvPr id="1046" name="Google Shape;1046;p119"/>
          <p:cNvPicPr preferRelativeResize="0"/>
          <p:nvPr/>
        </p:nvPicPr>
        <p:blipFill rotWithShape="1">
          <a:blip r:embed="rId16">
            <a:alphaModFix/>
          </a:blip>
          <a:srcRect/>
          <a:stretch/>
        </p:blipFill>
        <p:spPr>
          <a:xfrm>
            <a:off x="4457577" y="2340803"/>
            <a:ext cx="620721" cy="620719"/>
          </a:xfrm>
          <a:prstGeom prst="rect">
            <a:avLst/>
          </a:prstGeom>
          <a:noFill/>
          <a:ln>
            <a:noFill/>
          </a:ln>
        </p:spPr>
      </p:pic>
      <p:sp>
        <p:nvSpPr>
          <p:cNvPr id="1047" name="Google Shape;1047;p119"/>
          <p:cNvSpPr txBox="1"/>
          <p:nvPr/>
        </p:nvSpPr>
        <p:spPr>
          <a:xfrm>
            <a:off x="4463325" y="1126669"/>
            <a:ext cx="2588100" cy="4110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20000"/>
              </a:lnSpc>
              <a:spcBef>
                <a:spcPts val="0"/>
              </a:spcBef>
              <a:spcAft>
                <a:spcPts val="0"/>
              </a:spcAft>
              <a:buNone/>
            </a:pPr>
            <a:r>
              <a:rPr lang="ru" sz="1500" b="1">
                <a:solidFill>
                  <a:srgbClr val="666666"/>
                </a:solidFill>
                <a:latin typeface="Roboto"/>
                <a:ea typeface="Roboto"/>
                <a:cs typeface="Roboto"/>
                <a:sym typeface="Roboto"/>
              </a:rPr>
              <a:t>Обучение, исследование</a:t>
            </a:r>
            <a:endParaRPr sz="1500" b="1">
              <a:solidFill>
                <a:srgbClr val="666666"/>
              </a:solidFill>
              <a:latin typeface="Roboto"/>
              <a:ea typeface="Roboto"/>
              <a:cs typeface="Roboto"/>
              <a:sym typeface="Roboto"/>
            </a:endParaRPr>
          </a:p>
        </p:txBody>
      </p:sp>
      <p:pic>
        <p:nvPicPr>
          <p:cNvPr id="1048" name="Google Shape;1048;p119"/>
          <p:cNvPicPr preferRelativeResize="0"/>
          <p:nvPr/>
        </p:nvPicPr>
        <p:blipFill rotWithShape="1">
          <a:blip r:embed="rId17">
            <a:alphaModFix/>
          </a:blip>
          <a:srcRect/>
          <a:stretch/>
        </p:blipFill>
        <p:spPr>
          <a:xfrm>
            <a:off x="5495133" y="3870759"/>
            <a:ext cx="620721" cy="620719"/>
          </a:xfrm>
          <a:prstGeom prst="rect">
            <a:avLst/>
          </a:prstGeom>
          <a:noFill/>
          <a:ln>
            <a:noFill/>
          </a:ln>
        </p:spPr>
      </p:pic>
      <p:pic>
        <p:nvPicPr>
          <p:cNvPr id="1049" name="Google Shape;1049;p119"/>
          <p:cNvPicPr preferRelativeResize="0"/>
          <p:nvPr/>
        </p:nvPicPr>
        <p:blipFill rotWithShape="1">
          <a:blip r:embed="rId18">
            <a:alphaModFix/>
          </a:blip>
          <a:srcRect/>
          <a:stretch/>
        </p:blipFill>
        <p:spPr>
          <a:xfrm>
            <a:off x="5492545" y="3102519"/>
            <a:ext cx="620721" cy="620719"/>
          </a:xfrm>
          <a:prstGeom prst="rect">
            <a:avLst/>
          </a:prstGeom>
          <a:noFill/>
          <a:ln>
            <a:noFill/>
          </a:ln>
        </p:spPr>
      </p:pic>
      <p:pic>
        <p:nvPicPr>
          <p:cNvPr id="1050" name="Google Shape;1050;p119"/>
          <p:cNvPicPr preferRelativeResize="0"/>
          <p:nvPr/>
        </p:nvPicPr>
        <p:blipFill rotWithShape="1">
          <a:blip r:embed="rId19">
            <a:alphaModFix/>
          </a:blip>
          <a:srcRect/>
          <a:stretch/>
        </p:blipFill>
        <p:spPr>
          <a:xfrm>
            <a:off x="5495320" y="1597219"/>
            <a:ext cx="620721" cy="620719"/>
          </a:xfrm>
          <a:prstGeom prst="rect">
            <a:avLst/>
          </a:prstGeom>
          <a:noFill/>
          <a:ln>
            <a:noFill/>
          </a:ln>
        </p:spPr>
      </p:pic>
      <p:pic>
        <p:nvPicPr>
          <p:cNvPr id="1051" name="Google Shape;1051;p119"/>
          <p:cNvPicPr preferRelativeResize="0"/>
          <p:nvPr/>
        </p:nvPicPr>
        <p:blipFill rotWithShape="1">
          <a:blip r:embed="rId20">
            <a:alphaModFix/>
          </a:blip>
          <a:srcRect/>
          <a:stretch/>
        </p:blipFill>
        <p:spPr>
          <a:xfrm>
            <a:off x="5492545" y="2355156"/>
            <a:ext cx="620721" cy="620719"/>
          </a:xfrm>
          <a:prstGeom prst="rect">
            <a:avLst/>
          </a:prstGeom>
          <a:noFill/>
          <a:ln>
            <a:noFill/>
          </a:ln>
        </p:spPr>
      </p:pic>
      <p:pic>
        <p:nvPicPr>
          <p:cNvPr id="1052" name="Google Shape;1052;p119"/>
          <p:cNvPicPr preferRelativeResize="0"/>
          <p:nvPr/>
        </p:nvPicPr>
        <p:blipFill rotWithShape="1">
          <a:blip r:embed="rId21">
            <a:alphaModFix/>
          </a:blip>
          <a:srcRect/>
          <a:stretch/>
        </p:blipFill>
        <p:spPr>
          <a:xfrm>
            <a:off x="6527527" y="1597219"/>
            <a:ext cx="620721" cy="620719"/>
          </a:xfrm>
          <a:prstGeom prst="rect">
            <a:avLst/>
          </a:prstGeom>
          <a:noFill/>
          <a:ln>
            <a:noFill/>
          </a:ln>
        </p:spPr>
      </p:pic>
      <p:pic>
        <p:nvPicPr>
          <p:cNvPr id="1053" name="Google Shape;1053;p119"/>
          <p:cNvPicPr preferRelativeResize="0"/>
          <p:nvPr/>
        </p:nvPicPr>
        <p:blipFill rotWithShape="1">
          <a:blip r:embed="rId22">
            <a:alphaModFix/>
          </a:blip>
          <a:srcRect/>
          <a:stretch/>
        </p:blipFill>
        <p:spPr>
          <a:xfrm>
            <a:off x="6527527" y="2355156"/>
            <a:ext cx="620721" cy="620719"/>
          </a:xfrm>
          <a:prstGeom prst="rect">
            <a:avLst/>
          </a:prstGeom>
          <a:noFill/>
          <a:ln>
            <a:noFill/>
          </a:ln>
        </p:spPr>
      </p:pic>
      <p:pic>
        <p:nvPicPr>
          <p:cNvPr id="1054" name="Google Shape;1054;p119"/>
          <p:cNvPicPr preferRelativeResize="0"/>
          <p:nvPr/>
        </p:nvPicPr>
        <p:blipFill rotWithShape="1">
          <a:blip r:embed="rId23">
            <a:alphaModFix/>
          </a:blip>
          <a:srcRect/>
          <a:stretch/>
        </p:blipFill>
        <p:spPr>
          <a:xfrm>
            <a:off x="6527530" y="3112950"/>
            <a:ext cx="621000" cy="621000"/>
          </a:xfrm>
          <a:prstGeom prst="rect">
            <a:avLst/>
          </a:prstGeom>
          <a:noFill/>
          <a:ln>
            <a:noFill/>
          </a:ln>
        </p:spPr>
      </p:pic>
      <p:pic>
        <p:nvPicPr>
          <p:cNvPr id="1055" name="Google Shape;1055;p119"/>
          <p:cNvPicPr preferRelativeResize="0"/>
          <p:nvPr/>
        </p:nvPicPr>
        <p:blipFill rotWithShape="1">
          <a:blip r:embed="rId24">
            <a:alphaModFix/>
          </a:blip>
          <a:srcRect/>
          <a:stretch/>
        </p:blipFill>
        <p:spPr>
          <a:xfrm>
            <a:off x="6527146" y="3871022"/>
            <a:ext cx="621000" cy="621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sp>
        <p:nvSpPr>
          <p:cNvPr id="1060" name="Google Shape;1060;p120"/>
          <p:cNvSpPr txBox="1">
            <a:spLocks noGrp="1"/>
          </p:cNvSpPr>
          <p:nvPr>
            <p:ph type="title"/>
          </p:nvPr>
        </p:nvSpPr>
        <p:spPr>
          <a:xfrm>
            <a:off x="538363" y="317250"/>
            <a:ext cx="85206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Слайд с иллюстрациями</a:t>
            </a:r>
            <a:endParaRPr/>
          </a:p>
        </p:txBody>
      </p:sp>
      <p:pic>
        <p:nvPicPr>
          <p:cNvPr id="1061" name="Google Shape;1061;p120"/>
          <p:cNvPicPr preferRelativeResize="0"/>
          <p:nvPr/>
        </p:nvPicPr>
        <p:blipFill rotWithShape="1">
          <a:blip r:embed="rId3">
            <a:alphaModFix/>
          </a:blip>
          <a:srcRect/>
          <a:stretch/>
        </p:blipFill>
        <p:spPr>
          <a:xfrm>
            <a:off x="6464127" y="2942568"/>
            <a:ext cx="620721" cy="620719"/>
          </a:xfrm>
          <a:prstGeom prst="rect">
            <a:avLst/>
          </a:prstGeom>
          <a:noFill/>
          <a:ln>
            <a:noFill/>
          </a:ln>
        </p:spPr>
      </p:pic>
      <p:pic>
        <p:nvPicPr>
          <p:cNvPr id="1062" name="Google Shape;1062;p120"/>
          <p:cNvPicPr preferRelativeResize="0"/>
          <p:nvPr/>
        </p:nvPicPr>
        <p:blipFill rotWithShape="1">
          <a:blip r:embed="rId4">
            <a:alphaModFix/>
          </a:blip>
          <a:srcRect/>
          <a:stretch/>
        </p:blipFill>
        <p:spPr>
          <a:xfrm>
            <a:off x="3360564" y="2938831"/>
            <a:ext cx="620721" cy="620719"/>
          </a:xfrm>
          <a:prstGeom prst="rect">
            <a:avLst/>
          </a:prstGeom>
          <a:noFill/>
          <a:ln>
            <a:noFill/>
          </a:ln>
        </p:spPr>
      </p:pic>
      <p:pic>
        <p:nvPicPr>
          <p:cNvPr id="1063" name="Google Shape;1063;p120"/>
          <p:cNvPicPr preferRelativeResize="0"/>
          <p:nvPr/>
        </p:nvPicPr>
        <p:blipFill rotWithShape="1">
          <a:blip r:embed="rId5">
            <a:alphaModFix/>
          </a:blip>
          <a:srcRect/>
          <a:stretch/>
        </p:blipFill>
        <p:spPr>
          <a:xfrm>
            <a:off x="4385039" y="2944244"/>
            <a:ext cx="620721" cy="620719"/>
          </a:xfrm>
          <a:prstGeom prst="rect">
            <a:avLst/>
          </a:prstGeom>
          <a:noFill/>
          <a:ln>
            <a:noFill/>
          </a:ln>
        </p:spPr>
      </p:pic>
      <p:pic>
        <p:nvPicPr>
          <p:cNvPr id="1064" name="Google Shape;1064;p120"/>
          <p:cNvPicPr preferRelativeResize="0"/>
          <p:nvPr/>
        </p:nvPicPr>
        <p:blipFill rotWithShape="1">
          <a:blip r:embed="rId6">
            <a:alphaModFix/>
          </a:blip>
          <a:srcRect/>
          <a:stretch/>
        </p:blipFill>
        <p:spPr>
          <a:xfrm>
            <a:off x="5429608" y="2922603"/>
            <a:ext cx="620721" cy="620719"/>
          </a:xfrm>
          <a:prstGeom prst="rect">
            <a:avLst/>
          </a:prstGeom>
          <a:noFill/>
          <a:ln>
            <a:noFill/>
          </a:ln>
        </p:spPr>
      </p:pic>
      <p:pic>
        <p:nvPicPr>
          <p:cNvPr id="1065" name="Google Shape;1065;p120"/>
          <p:cNvPicPr preferRelativeResize="0"/>
          <p:nvPr/>
        </p:nvPicPr>
        <p:blipFill rotWithShape="1">
          <a:blip r:embed="rId7">
            <a:alphaModFix/>
          </a:blip>
          <a:srcRect/>
          <a:stretch/>
        </p:blipFill>
        <p:spPr>
          <a:xfrm>
            <a:off x="6433408" y="3660094"/>
            <a:ext cx="620721" cy="620719"/>
          </a:xfrm>
          <a:prstGeom prst="rect">
            <a:avLst/>
          </a:prstGeom>
          <a:noFill/>
          <a:ln>
            <a:noFill/>
          </a:ln>
        </p:spPr>
      </p:pic>
      <p:pic>
        <p:nvPicPr>
          <p:cNvPr id="1066" name="Google Shape;1066;p120"/>
          <p:cNvPicPr preferRelativeResize="0"/>
          <p:nvPr/>
        </p:nvPicPr>
        <p:blipFill rotWithShape="1">
          <a:blip r:embed="rId8">
            <a:alphaModFix/>
          </a:blip>
          <a:srcRect/>
          <a:stretch/>
        </p:blipFill>
        <p:spPr>
          <a:xfrm>
            <a:off x="4384845" y="3670394"/>
            <a:ext cx="620721" cy="620719"/>
          </a:xfrm>
          <a:prstGeom prst="rect">
            <a:avLst/>
          </a:prstGeom>
          <a:noFill/>
          <a:ln>
            <a:noFill/>
          </a:ln>
        </p:spPr>
      </p:pic>
      <p:pic>
        <p:nvPicPr>
          <p:cNvPr id="1067" name="Google Shape;1067;p120"/>
          <p:cNvPicPr preferRelativeResize="0"/>
          <p:nvPr/>
        </p:nvPicPr>
        <p:blipFill rotWithShape="1">
          <a:blip r:embed="rId9">
            <a:alphaModFix/>
          </a:blip>
          <a:srcRect/>
          <a:stretch/>
        </p:blipFill>
        <p:spPr>
          <a:xfrm>
            <a:off x="3360570" y="3662934"/>
            <a:ext cx="620721" cy="620719"/>
          </a:xfrm>
          <a:prstGeom prst="rect">
            <a:avLst/>
          </a:prstGeom>
          <a:noFill/>
          <a:ln>
            <a:noFill/>
          </a:ln>
        </p:spPr>
      </p:pic>
      <p:pic>
        <p:nvPicPr>
          <p:cNvPr id="1068" name="Google Shape;1068;p120"/>
          <p:cNvPicPr preferRelativeResize="0"/>
          <p:nvPr/>
        </p:nvPicPr>
        <p:blipFill rotWithShape="1">
          <a:blip r:embed="rId10">
            <a:alphaModFix/>
          </a:blip>
          <a:srcRect/>
          <a:stretch/>
        </p:blipFill>
        <p:spPr>
          <a:xfrm>
            <a:off x="5409120" y="3673719"/>
            <a:ext cx="620721" cy="620719"/>
          </a:xfrm>
          <a:prstGeom prst="rect">
            <a:avLst/>
          </a:prstGeom>
          <a:noFill/>
          <a:ln>
            <a:noFill/>
          </a:ln>
        </p:spPr>
      </p:pic>
      <p:sp>
        <p:nvSpPr>
          <p:cNvPr id="1069" name="Google Shape;1069;p120"/>
          <p:cNvSpPr txBox="1">
            <a:spLocks noGrp="1"/>
          </p:cNvSpPr>
          <p:nvPr>
            <p:ph type="subTitle" idx="4294967295"/>
          </p:nvPr>
        </p:nvSpPr>
        <p:spPr>
          <a:xfrm>
            <a:off x="553488" y="1106306"/>
            <a:ext cx="2724000" cy="4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500" b="1">
                <a:solidFill>
                  <a:srgbClr val="666666"/>
                </a:solidFill>
              </a:rPr>
              <a:t>Коммуникации</a:t>
            </a:r>
            <a:endParaRPr sz="1500" b="1">
              <a:solidFill>
                <a:srgbClr val="013D85"/>
              </a:solidFill>
            </a:endParaRPr>
          </a:p>
        </p:txBody>
      </p:sp>
      <p:sp>
        <p:nvSpPr>
          <p:cNvPr id="1070" name="Google Shape;1070;p120"/>
          <p:cNvSpPr txBox="1">
            <a:spLocks noGrp="1"/>
          </p:cNvSpPr>
          <p:nvPr>
            <p:ph type="subTitle" idx="4294967295"/>
          </p:nvPr>
        </p:nvSpPr>
        <p:spPr>
          <a:xfrm>
            <a:off x="3352850" y="1061588"/>
            <a:ext cx="2724000" cy="411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ru" sz="1500" b="1">
                <a:solidFill>
                  <a:srgbClr val="666666"/>
                </a:solidFill>
              </a:rPr>
              <a:t>Разное</a:t>
            </a:r>
            <a:endParaRPr sz="1500" b="1">
              <a:solidFill>
                <a:srgbClr val="013D85"/>
              </a:solidFill>
            </a:endParaRPr>
          </a:p>
        </p:txBody>
      </p:sp>
      <p:pic>
        <p:nvPicPr>
          <p:cNvPr id="1071" name="Google Shape;1071;p120"/>
          <p:cNvPicPr preferRelativeResize="0"/>
          <p:nvPr/>
        </p:nvPicPr>
        <p:blipFill rotWithShape="1">
          <a:blip r:embed="rId11">
            <a:alphaModFix/>
          </a:blip>
          <a:srcRect/>
          <a:stretch/>
        </p:blipFill>
        <p:spPr>
          <a:xfrm>
            <a:off x="593527" y="2918731"/>
            <a:ext cx="620721" cy="620719"/>
          </a:xfrm>
          <a:prstGeom prst="rect">
            <a:avLst/>
          </a:prstGeom>
          <a:noFill/>
          <a:ln>
            <a:noFill/>
          </a:ln>
        </p:spPr>
      </p:pic>
      <p:pic>
        <p:nvPicPr>
          <p:cNvPr id="1072" name="Google Shape;1072;p120"/>
          <p:cNvPicPr preferRelativeResize="0"/>
          <p:nvPr/>
        </p:nvPicPr>
        <p:blipFill rotWithShape="1">
          <a:blip r:embed="rId12">
            <a:alphaModFix/>
          </a:blip>
          <a:srcRect/>
          <a:stretch/>
        </p:blipFill>
        <p:spPr>
          <a:xfrm>
            <a:off x="593527" y="1517156"/>
            <a:ext cx="620721" cy="620721"/>
          </a:xfrm>
          <a:prstGeom prst="rect">
            <a:avLst/>
          </a:prstGeom>
          <a:noFill/>
          <a:ln>
            <a:noFill/>
          </a:ln>
        </p:spPr>
      </p:pic>
      <p:pic>
        <p:nvPicPr>
          <p:cNvPr id="1073" name="Google Shape;1073;p120"/>
          <p:cNvPicPr preferRelativeResize="0"/>
          <p:nvPr/>
        </p:nvPicPr>
        <p:blipFill rotWithShape="1">
          <a:blip r:embed="rId13">
            <a:alphaModFix/>
          </a:blip>
          <a:srcRect/>
          <a:stretch/>
        </p:blipFill>
        <p:spPr>
          <a:xfrm>
            <a:off x="593527" y="2217944"/>
            <a:ext cx="620721" cy="620719"/>
          </a:xfrm>
          <a:prstGeom prst="rect">
            <a:avLst/>
          </a:prstGeom>
          <a:noFill/>
          <a:ln>
            <a:noFill/>
          </a:ln>
        </p:spPr>
      </p:pic>
      <p:pic>
        <p:nvPicPr>
          <p:cNvPr id="1074" name="Google Shape;1074;p120"/>
          <p:cNvPicPr preferRelativeResize="0"/>
          <p:nvPr/>
        </p:nvPicPr>
        <p:blipFill rotWithShape="1">
          <a:blip r:embed="rId14">
            <a:alphaModFix/>
          </a:blip>
          <a:srcRect/>
          <a:stretch/>
        </p:blipFill>
        <p:spPr>
          <a:xfrm>
            <a:off x="593346" y="3662663"/>
            <a:ext cx="621000" cy="621000"/>
          </a:xfrm>
          <a:prstGeom prst="rect">
            <a:avLst/>
          </a:prstGeom>
          <a:noFill/>
          <a:ln>
            <a:noFill/>
          </a:ln>
        </p:spPr>
      </p:pic>
      <p:pic>
        <p:nvPicPr>
          <p:cNvPr id="1075" name="Google Shape;1075;p120"/>
          <p:cNvPicPr preferRelativeResize="0"/>
          <p:nvPr/>
        </p:nvPicPr>
        <p:blipFill rotWithShape="1">
          <a:blip r:embed="rId15">
            <a:alphaModFix/>
          </a:blip>
          <a:srcRect/>
          <a:stretch/>
        </p:blipFill>
        <p:spPr>
          <a:xfrm>
            <a:off x="1625859" y="1517147"/>
            <a:ext cx="621000" cy="621000"/>
          </a:xfrm>
          <a:prstGeom prst="rect">
            <a:avLst/>
          </a:prstGeom>
          <a:noFill/>
          <a:ln>
            <a:noFill/>
          </a:ln>
        </p:spPr>
      </p:pic>
      <p:pic>
        <p:nvPicPr>
          <p:cNvPr id="1076" name="Google Shape;1076;p120"/>
          <p:cNvPicPr preferRelativeResize="0"/>
          <p:nvPr/>
        </p:nvPicPr>
        <p:blipFill rotWithShape="1">
          <a:blip r:embed="rId16">
            <a:alphaModFix/>
          </a:blip>
          <a:srcRect/>
          <a:stretch/>
        </p:blipFill>
        <p:spPr>
          <a:xfrm>
            <a:off x="1625846" y="2200734"/>
            <a:ext cx="621000" cy="621000"/>
          </a:xfrm>
          <a:prstGeom prst="rect">
            <a:avLst/>
          </a:prstGeom>
          <a:noFill/>
          <a:ln>
            <a:noFill/>
          </a:ln>
        </p:spPr>
      </p:pic>
      <p:pic>
        <p:nvPicPr>
          <p:cNvPr id="1077" name="Google Shape;1077;p120"/>
          <p:cNvPicPr preferRelativeResize="0"/>
          <p:nvPr/>
        </p:nvPicPr>
        <p:blipFill rotWithShape="1">
          <a:blip r:embed="rId17">
            <a:alphaModFix/>
          </a:blip>
          <a:srcRect/>
          <a:stretch/>
        </p:blipFill>
        <p:spPr>
          <a:xfrm>
            <a:off x="1625840" y="2918728"/>
            <a:ext cx="621000" cy="621000"/>
          </a:xfrm>
          <a:prstGeom prst="rect">
            <a:avLst/>
          </a:prstGeom>
          <a:noFill/>
          <a:ln>
            <a:noFill/>
          </a:ln>
        </p:spPr>
      </p:pic>
      <p:pic>
        <p:nvPicPr>
          <p:cNvPr id="1078" name="Google Shape;1078;p120"/>
          <p:cNvPicPr preferRelativeResize="0"/>
          <p:nvPr/>
        </p:nvPicPr>
        <p:blipFill rotWithShape="1">
          <a:blip r:embed="rId18">
            <a:alphaModFix/>
          </a:blip>
          <a:srcRect/>
          <a:stretch/>
        </p:blipFill>
        <p:spPr>
          <a:xfrm>
            <a:off x="1625842" y="3662794"/>
            <a:ext cx="621000" cy="621000"/>
          </a:xfrm>
          <a:prstGeom prst="rect">
            <a:avLst/>
          </a:prstGeom>
          <a:noFill/>
          <a:ln>
            <a:noFill/>
          </a:ln>
        </p:spPr>
      </p:pic>
      <p:pic>
        <p:nvPicPr>
          <p:cNvPr id="1079" name="Google Shape;1079;p120"/>
          <p:cNvPicPr preferRelativeResize="0"/>
          <p:nvPr/>
        </p:nvPicPr>
        <p:blipFill rotWithShape="1">
          <a:blip r:embed="rId19">
            <a:alphaModFix/>
          </a:blip>
          <a:srcRect/>
          <a:stretch/>
        </p:blipFill>
        <p:spPr>
          <a:xfrm>
            <a:off x="4384846" y="1489697"/>
            <a:ext cx="621000" cy="621000"/>
          </a:xfrm>
          <a:prstGeom prst="rect">
            <a:avLst/>
          </a:prstGeom>
          <a:noFill/>
          <a:ln>
            <a:noFill/>
          </a:ln>
        </p:spPr>
      </p:pic>
      <p:pic>
        <p:nvPicPr>
          <p:cNvPr id="1080" name="Google Shape;1080;p120"/>
          <p:cNvPicPr preferRelativeResize="0"/>
          <p:nvPr/>
        </p:nvPicPr>
        <p:blipFill rotWithShape="1">
          <a:blip r:embed="rId20">
            <a:alphaModFix/>
          </a:blip>
          <a:srcRect/>
          <a:stretch/>
        </p:blipFill>
        <p:spPr>
          <a:xfrm>
            <a:off x="3360584" y="1489688"/>
            <a:ext cx="621000" cy="621000"/>
          </a:xfrm>
          <a:prstGeom prst="rect">
            <a:avLst/>
          </a:prstGeom>
          <a:noFill/>
          <a:ln>
            <a:noFill/>
          </a:ln>
        </p:spPr>
      </p:pic>
      <p:pic>
        <p:nvPicPr>
          <p:cNvPr id="1081" name="Google Shape;1081;p120"/>
          <p:cNvPicPr preferRelativeResize="0"/>
          <p:nvPr/>
        </p:nvPicPr>
        <p:blipFill rotWithShape="1">
          <a:blip r:embed="rId21">
            <a:alphaModFix/>
          </a:blip>
          <a:srcRect/>
          <a:stretch/>
        </p:blipFill>
        <p:spPr>
          <a:xfrm>
            <a:off x="6460318" y="1506947"/>
            <a:ext cx="621000" cy="621000"/>
          </a:xfrm>
          <a:prstGeom prst="rect">
            <a:avLst/>
          </a:prstGeom>
          <a:noFill/>
          <a:ln>
            <a:noFill/>
          </a:ln>
        </p:spPr>
      </p:pic>
      <p:pic>
        <p:nvPicPr>
          <p:cNvPr id="1082" name="Google Shape;1082;p120"/>
          <p:cNvPicPr preferRelativeResize="0"/>
          <p:nvPr/>
        </p:nvPicPr>
        <p:blipFill rotWithShape="1">
          <a:blip r:embed="rId22">
            <a:alphaModFix/>
          </a:blip>
          <a:srcRect/>
          <a:stretch/>
        </p:blipFill>
        <p:spPr>
          <a:xfrm>
            <a:off x="5409135" y="1489697"/>
            <a:ext cx="621000" cy="621000"/>
          </a:xfrm>
          <a:prstGeom prst="rect">
            <a:avLst/>
          </a:prstGeom>
          <a:noFill/>
          <a:ln>
            <a:noFill/>
          </a:ln>
        </p:spPr>
      </p:pic>
      <p:pic>
        <p:nvPicPr>
          <p:cNvPr id="1083" name="Google Shape;1083;p120"/>
          <p:cNvPicPr preferRelativeResize="0"/>
          <p:nvPr/>
        </p:nvPicPr>
        <p:blipFill rotWithShape="1">
          <a:blip r:embed="rId23">
            <a:alphaModFix/>
          </a:blip>
          <a:srcRect/>
          <a:stretch/>
        </p:blipFill>
        <p:spPr>
          <a:xfrm>
            <a:off x="7511534" y="1506956"/>
            <a:ext cx="621000" cy="621000"/>
          </a:xfrm>
          <a:prstGeom prst="rect">
            <a:avLst/>
          </a:prstGeom>
          <a:noFill/>
          <a:ln>
            <a:noFill/>
          </a:ln>
        </p:spPr>
      </p:pic>
      <p:pic>
        <p:nvPicPr>
          <p:cNvPr id="1084" name="Google Shape;1084;p120"/>
          <p:cNvPicPr preferRelativeResize="0"/>
          <p:nvPr/>
        </p:nvPicPr>
        <p:blipFill rotWithShape="1">
          <a:blip r:embed="rId24">
            <a:alphaModFix/>
          </a:blip>
          <a:srcRect/>
          <a:stretch/>
        </p:blipFill>
        <p:spPr>
          <a:xfrm>
            <a:off x="3360584" y="2226431"/>
            <a:ext cx="621000" cy="621000"/>
          </a:xfrm>
          <a:prstGeom prst="rect">
            <a:avLst/>
          </a:prstGeom>
          <a:noFill/>
          <a:ln>
            <a:noFill/>
          </a:ln>
        </p:spPr>
      </p:pic>
      <p:pic>
        <p:nvPicPr>
          <p:cNvPr id="1085" name="Google Shape;1085;p120"/>
          <p:cNvPicPr preferRelativeResize="0"/>
          <p:nvPr/>
        </p:nvPicPr>
        <p:blipFill rotWithShape="1">
          <a:blip r:embed="rId25">
            <a:alphaModFix/>
          </a:blip>
          <a:srcRect/>
          <a:stretch/>
        </p:blipFill>
        <p:spPr>
          <a:xfrm>
            <a:off x="4384848" y="2217797"/>
            <a:ext cx="621000" cy="621000"/>
          </a:xfrm>
          <a:prstGeom prst="rect">
            <a:avLst/>
          </a:prstGeom>
          <a:noFill/>
          <a:ln>
            <a:noFill/>
          </a:ln>
        </p:spPr>
      </p:pic>
      <p:pic>
        <p:nvPicPr>
          <p:cNvPr id="1086" name="Google Shape;1086;p120"/>
          <p:cNvPicPr preferRelativeResize="0"/>
          <p:nvPr/>
        </p:nvPicPr>
        <p:blipFill rotWithShape="1">
          <a:blip r:embed="rId26">
            <a:alphaModFix/>
          </a:blip>
          <a:srcRect/>
          <a:stretch/>
        </p:blipFill>
        <p:spPr>
          <a:xfrm>
            <a:off x="5409121" y="2214769"/>
            <a:ext cx="621000" cy="621000"/>
          </a:xfrm>
          <a:prstGeom prst="rect">
            <a:avLst/>
          </a:prstGeom>
          <a:noFill/>
          <a:ln>
            <a:noFill/>
          </a:ln>
        </p:spPr>
      </p:pic>
      <p:pic>
        <p:nvPicPr>
          <p:cNvPr id="1087" name="Google Shape;1087;p120"/>
          <p:cNvPicPr preferRelativeResize="0"/>
          <p:nvPr/>
        </p:nvPicPr>
        <p:blipFill rotWithShape="1">
          <a:blip r:embed="rId27">
            <a:alphaModFix/>
          </a:blip>
          <a:srcRect/>
          <a:stretch/>
        </p:blipFill>
        <p:spPr>
          <a:xfrm>
            <a:off x="6433407" y="2224753"/>
            <a:ext cx="621000" cy="621000"/>
          </a:xfrm>
          <a:prstGeom prst="rect">
            <a:avLst/>
          </a:prstGeom>
          <a:noFill/>
          <a:ln>
            <a:noFill/>
          </a:ln>
        </p:spPr>
      </p:pic>
      <p:pic>
        <p:nvPicPr>
          <p:cNvPr id="1088" name="Google Shape;1088;p120"/>
          <p:cNvPicPr preferRelativeResize="0"/>
          <p:nvPr/>
        </p:nvPicPr>
        <p:blipFill rotWithShape="1">
          <a:blip r:embed="rId28">
            <a:alphaModFix/>
          </a:blip>
          <a:srcRect/>
          <a:stretch/>
        </p:blipFill>
        <p:spPr>
          <a:xfrm>
            <a:off x="7502542" y="2210363"/>
            <a:ext cx="621000" cy="621000"/>
          </a:xfrm>
          <a:prstGeom prst="rect">
            <a:avLst/>
          </a:prstGeom>
          <a:noFill/>
          <a:ln>
            <a:noFill/>
          </a:ln>
        </p:spPr>
      </p:pic>
      <p:pic>
        <p:nvPicPr>
          <p:cNvPr id="1089" name="Google Shape;1089;p120"/>
          <p:cNvPicPr preferRelativeResize="0"/>
          <p:nvPr/>
        </p:nvPicPr>
        <p:blipFill rotWithShape="1">
          <a:blip r:embed="rId29">
            <a:alphaModFix/>
          </a:blip>
          <a:srcRect/>
          <a:stretch/>
        </p:blipFill>
        <p:spPr>
          <a:xfrm>
            <a:off x="7498659" y="2913769"/>
            <a:ext cx="621000" cy="621000"/>
          </a:xfrm>
          <a:prstGeom prst="rect">
            <a:avLst/>
          </a:prstGeom>
          <a:noFill/>
          <a:ln>
            <a:noFill/>
          </a:ln>
        </p:spPr>
      </p:pic>
      <p:pic>
        <p:nvPicPr>
          <p:cNvPr id="1090" name="Google Shape;1090;p120"/>
          <p:cNvPicPr preferRelativeResize="0"/>
          <p:nvPr/>
        </p:nvPicPr>
        <p:blipFill rotWithShape="1">
          <a:blip r:embed="rId30">
            <a:alphaModFix/>
          </a:blip>
          <a:srcRect/>
          <a:stretch/>
        </p:blipFill>
        <p:spPr>
          <a:xfrm>
            <a:off x="7502550" y="3656344"/>
            <a:ext cx="621000" cy="621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094"/>
        <p:cNvGrpSpPr/>
        <p:nvPr/>
      </p:nvGrpSpPr>
      <p:grpSpPr>
        <a:xfrm>
          <a:off x="0" y="0"/>
          <a:ext cx="0" cy="0"/>
          <a:chOff x="0" y="0"/>
          <a:chExt cx="0" cy="0"/>
        </a:xfrm>
      </p:grpSpPr>
      <p:sp>
        <p:nvSpPr>
          <p:cNvPr id="1095" name="Google Shape;1095;p121"/>
          <p:cNvSpPr txBox="1">
            <a:spLocks noGrp="1"/>
          </p:cNvSpPr>
          <p:nvPr>
            <p:ph type="title"/>
          </p:nvPr>
        </p:nvSpPr>
        <p:spPr>
          <a:xfrm>
            <a:off x="500550" y="330732"/>
            <a:ext cx="8520600" cy="84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Слайд с иллюстрациями</a:t>
            </a:r>
            <a:endParaRPr/>
          </a:p>
        </p:txBody>
      </p:sp>
      <p:sp>
        <p:nvSpPr>
          <p:cNvPr id="1096" name="Google Shape;1096;p121"/>
          <p:cNvSpPr txBox="1"/>
          <p:nvPr/>
        </p:nvSpPr>
        <p:spPr>
          <a:xfrm>
            <a:off x="544450" y="1126669"/>
            <a:ext cx="1974300" cy="4110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20000"/>
              </a:lnSpc>
              <a:spcBef>
                <a:spcPts val="0"/>
              </a:spcBef>
              <a:spcAft>
                <a:spcPts val="0"/>
              </a:spcAft>
              <a:buNone/>
            </a:pPr>
            <a:r>
              <a:rPr lang="ru" sz="1500" b="1">
                <a:solidFill>
                  <a:srgbClr val="666666"/>
                </a:solidFill>
                <a:latin typeface="Roboto"/>
                <a:ea typeface="Roboto"/>
                <a:cs typeface="Roboto"/>
                <a:sym typeface="Roboto"/>
              </a:rPr>
              <a:t>Флажки/Метки</a:t>
            </a:r>
            <a:endParaRPr sz="1500" b="1">
              <a:solidFill>
                <a:srgbClr val="666666"/>
              </a:solidFill>
              <a:latin typeface="Roboto"/>
              <a:ea typeface="Roboto"/>
              <a:cs typeface="Roboto"/>
              <a:sym typeface="Roboto"/>
            </a:endParaRPr>
          </a:p>
        </p:txBody>
      </p:sp>
      <p:pic>
        <p:nvPicPr>
          <p:cNvPr id="1097" name="Google Shape;1097;p121"/>
          <p:cNvPicPr preferRelativeResize="0"/>
          <p:nvPr/>
        </p:nvPicPr>
        <p:blipFill rotWithShape="1">
          <a:blip r:embed="rId3">
            <a:alphaModFix/>
          </a:blip>
          <a:srcRect/>
          <a:stretch/>
        </p:blipFill>
        <p:spPr>
          <a:xfrm>
            <a:off x="568552" y="2298000"/>
            <a:ext cx="620721" cy="620720"/>
          </a:xfrm>
          <a:prstGeom prst="rect">
            <a:avLst/>
          </a:prstGeom>
          <a:noFill/>
          <a:ln>
            <a:noFill/>
          </a:ln>
        </p:spPr>
      </p:pic>
      <p:pic>
        <p:nvPicPr>
          <p:cNvPr id="1098" name="Google Shape;1098;p121"/>
          <p:cNvPicPr preferRelativeResize="0"/>
          <p:nvPr/>
        </p:nvPicPr>
        <p:blipFill rotWithShape="1">
          <a:blip r:embed="rId4">
            <a:alphaModFix/>
          </a:blip>
          <a:srcRect/>
          <a:stretch/>
        </p:blipFill>
        <p:spPr>
          <a:xfrm>
            <a:off x="4441616" y="3764473"/>
            <a:ext cx="515282" cy="515278"/>
          </a:xfrm>
          <a:prstGeom prst="rect">
            <a:avLst/>
          </a:prstGeom>
          <a:noFill/>
          <a:ln>
            <a:noFill/>
          </a:ln>
        </p:spPr>
      </p:pic>
      <p:pic>
        <p:nvPicPr>
          <p:cNvPr id="1099" name="Google Shape;1099;p121"/>
          <p:cNvPicPr preferRelativeResize="0"/>
          <p:nvPr/>
        </p:nvPicPr>
        <p:blipFill rotWithShape="1">
          <a:blip r:embed="rId5">
            <a:alphaModFix/>
          </a:blip>
          <a:srcRect/>
          <a:stretch/>
        </p:blipFill>
        <p:spPr>
          <a:xfrm>
            <a:off x="568550" y="3182742"/>
            <a:ext cx="515281" cy="515277"/>
          </a:xfrm>
          <a:prstGeom prst="rect">
            <a:avLst/>
          </a:prstGeom>
          <a:noFill/>
          <a:ln>
            <a:noFill/>
          </a:ln>
        </p:spPr>
      </p:pic>
      <p:pic>
        <p:nvPicPr>
          <p:cNvPr id="1100" name="Google Shape;1100;p121"/>
          <p:cNvPicPr preferRelativeResize="0"/>
          <p:nvPr/>
        </p:nvPicPr>
        <p:blipFill rotWithShape="1">
          <a:blip r:embed="rId6">
            <a:alphaModFix/>
          </a:blip>
          <a:srcRect/>
          <a:stretch/>
        </p:blipFill>
        <p:spPr>
          <a:xfrm>
            <a:off x="568550" y="3764485"/>
            <a:ext cx="515283" cy="515278"/>
          </a:xfrm>
          <a:prstGeom prst="rect">
            <a:avLst/>
          </a:prstGeom>
          <a:noFill/>
          <a:ln>
            <a:noFill/>
          </a:ln>
        </p:spPr>
      </p:pic>
      <p:pic>
        <p:nvPicPr>
          <p:cNvPr id="1101" name="Google Shape;1101;p121"/>
          <p:cNvPicPr preferRelativeResize="0"/>
          <p:nvPr/>
        </p:nvPicPr>
        <p:blipFill rotWithShape="1">
          <a:blip r:embed="rId7">
            <a:alphaModFix/>
          </a:blip>
          <a:srcRect/>
          <a:stretch/>
        </p:blipFill>
        <p:spPr>
          <a:xfrm>
            <a:off x="1501670" y="2298000"/>
            <a:ext cx="620721" cy="620720"/>
          </a:xfrm>
          <a:prstGeom prst="rect">
            <a:avLst/>
          </a:prstGeom>
          <a:noFill/>
          <a:ln>
            <a:noFill/>
          </a:ln>
        </p:spPr>
      </p:pic>
      <p:pic>
        <p:nvPicPr>
          <p:cNvPr id="1102" name="Google Shape;1102;p121"/>
          <p:cNvPicPr preferRelativeResize="0"/>
          <p:nvPr/>
        </p:nvPicPr>
        <p:blipFill rotWithShape="1">
          <a:blip r:embed="rId8">
            <a:alphaModFix/>
          </a:blip>
          <a:srcRect/>
          <a:stretch/>
        </p:blipFill>
        <p:spPr>
          <a:xfrm>
            <a:off x="4441632" y="3182738"/>
            <a:ext cx="515282" cy="515277"/>
          </a:xfrm>
          <a:prstGeom prst="rect">
            <a:avLst/>
          </a:prstGeom>
          <a:noFill/>
          <a:ln>
            <a:noFill/>
          </a:ln>
        </p:spPr>
      </p:pic>
      <p:pic>
        <p:nvPicPr>
          <p:cNvPr id="1103" name="Google Shape;1103;p121"/>
          <p:cNvPicPr preferRelativeResize="0"/>
          <p:nvPr/>
        </p:nvPicPr>
        <p:blipFill rotWithShape="1">
          <a:blip r:embed="rId9">
            <a:alphaModFix/>
          </a:blip>
          <a:srcRect/>
          <a:stretch/>
        </p:blipFill>
        <p:spPr>
          <a:xfrm>
            <a:off x="1343164" y="3182742"/>
            <a:ext cx="515281" cy="515277"/>
          </a:xfrm>
          <a:prstGeom prst="rect">
            <a:avLst/>
          </a:prstGeom>
          <a:noFill/>
          <a:ln>
            <a:noFill/>
          </a:ln>
        </p:spPr>
      </p:pic>
      <p:pic>
        <p:nvPicPr>
          <p:cNvPr id="1104" name="Google Shape;1104;p121"/>
          <p:cNvPicPr preferRelativeResize="0"/>
          <p:nvPr/>
        </p:nvPicPr>
        <p:blipFill rotWithShape="1">
          <a:blip r:embed="rId10">
            <a:alphaModFix/>
          </a:blip>
          <a:srcRect/>
          <a:stretch/>
        </p:blipFill>
        <p:spPr>
          <a:xfrm>
            <a:off x="1343164" y="3764485"/>
            <a:ext cx="515283" cy="515278"/>
          </a:xfrm>
          <a:prstGeom prst="rect">
            <a:avLst/>
          </a:prstGeom>
          <a:noFill/>
          <a:ln>
            <a:noFill/>
          </a:ln>
        </p:spPr>
      </p:pic>
      <p:pic>
        <p:nvPicPr>
          <p:cNvPr id="1105" name="Google Shape;1105;p121"/>
          <p:cNvPicPr preferRelativeResize="0"/>
          <p:nvPr/>
        </p:nvPicPr>
        <p:blipFill rotWithShape="1">
          <a:blip r:embed="rId11">
            <a:alphaModFix/>
          </a:blip>
          <a:srcRect/>
          <a:stretch/>
        </p:blipFill>
        <p:spPr>
          <a:xfrm>
            <a:off x="2434802" y="2298000"/>
            <a:ext cx="620721" cy="620720"/>
          </a:xfrm>
          <a:prstGeom prst="rect">
            <a:avLst/>
          </a:prstGeom>
          <a:noFill/>
          <a:ln>
            <a:noFill/>
          </a:ln>
        </p:spPr>
      </p:pic>
      <p:pic>
        <p:nvPicPr>
          <p:cNvPr id="1106" name="Google Shape;1106;p121"/>
          <p:cNvPicPr preferRelativeResize="0"/>
          <p:nvPr/>
        </p:nvPicPr>
        <p:blipFill rotWithShape="1">
          <a:blip r:embed="rId12">
            <a:alphaModFix/>
          </a:blip>
          <a:srcRect/>
          <a:stretch/>
        </p:blipFill>
        <p:spPr>
          <a:xfrm>
            <a:off x="2434802" y="1597212"/>
            <a:ext cx="620721" cy="620720"/>
          </a:xfrm>
          <a:prstGeom prst="rect">
            <a:avLst/>
          </a:prstGeom>
          <a:noFill/>
          <a:ln>
            <a:noFill/>
          </a:ln>
        </p:spPr>
      </p:pic>
      <p:pic>
        <p:nvPicPr>
          <p:cNvPr id="1107" name="Google Shape;1107;p121"/>
          <p:cNvPicPr preferRelativeResize="0"/>
          <p:nvPr/>
        </p:nvPicPr>
        <p:blipFill rotWithShape="1">
          <a:blip r:embed="rId13">
            <a:alphaModFix/>
          </a:blip>
          <a:srcRect/>
          <a:stretch/>
        </p:blipFill>
        <p:spPr>
          <a:xfrm>
            <a:off x="2117788" y="3182742"/>
            <a:ext cx="515283" cy="515277"/>
          </a:xfrm>
          <a:prstGeom prst="rect">
            <a:avLst/>
          </a:prstGeom>
          <a:noFill/>
          <a:ln>
            <a:noFill/>
          </a:ln>
        </p:spPr>
      </p:pic>
      <p:pic>
        <p:nvPicPr>
          <p:cNvPr id="1108" name="Google Shape;1108;p121"/>
          <p:cNvPicPr preferRelativeResize="0"/>
          <p:nvPr/>
        </p:nvPicPr>
        <p:blipFill rotWithShape="1">
          <a:blip r:embed="rId14">
            <a:alphaModFix/>
          </a:blip>
          <a:srcRect/>
          <a:stretch/>
        </p:blipFill>
        <p:spPr>
          <a:xfrm>
            <a:off x="2117788" y="3764485"/>
            <a:ext cx="515283" cy="515278"/>
          </a:xfrm>
          <a:prstGeom prst="rect">
            <a:avLst/>
          </a:prstGeom>
          <a:noFill/>
          <a:ln>
            <a:noFill/>
          </a:ln>
        </p:spPr>
      </p:pic>
      <p:pic>
        <p:nvPicPr>
          <p:cNvPr id="1109" name="Google Shape;1109;p121"/>
          <p:cNvPicPr preferRelativeResize="0"/>
          <p:nvPr/>
        </p:nvPicPr>
        <p:blipFill rotWithShape="1">
          <a:blip r:embed="rId15">
            <a:alphaModFix/>
          </a:blip>
          <a:srcRect/>
          <a:stretch/>
        </p:blipFill>
        <p:spPr>
          <a:xfrm>
            <a:off x="568545" y="1597218"/>
            <a:ext cx="620721" cy="620720"/>
          </a:xfrm>
          <a:prstGeom prst="rect">
            <a:avLst/>
          </a:prstGeom>
          <a:noFill/>
          <a:ln>
            <a:noFill/>
          </a:ln>
        </p:spPr>
      </p:pic>
      <p:pic>
        <p:nvPicPr>
          <p:cNvPr id="1110" name="Google Shape;1110;p121"/>
          <p:cNvPicPr preferRelativeResize="0"/>
          <p:nvPr/>
        </p:nvPicPr>
        <p:blipFill rotWithShape="1">
          <a:blip r:embed="rId16">
            <a:alphaModFix/>
          </a:blip>
          <a:srcRect/>
          <a:stretch/>
        </p:blipFill>
        <p:spPr>
          <a:xfrm>
            <a:off x="3367920" y="1597212"/>
            <a:ext cx="620721" cy="620720"/>
          </a:xfrm>
          <a:prstGeom prst="rect">
            <a:avLst/>
          </a:prstGeom>
          <a:noFill/>
          <a:ln>
            <a:noFill/>
          </a:ln>
        </p:spPr>
      </p:pic>
      <p:pic>
        <p:nvPicPr>
          <p:cNvPr id="1111" name="Google Shape;1111;p121"/>
          <p:cNvPicPr preferRelativeResize="0"/>
          <p:nvPr/>
        </p:nvPicPr>
        <p:blipFill rotWithShape="1">
          <a:blip r:embed="rId17">
            <a:alphaModFix/>
          </a:blip>
          <a:srcRect/>
          <a:stretch/>
        </p:blipFill>
        <p:spPr>
          <a:xfrm>
            <a:off x="2892401" y="3182742"/>
            <a:ext cx="515282" cy="515277"/>
          </a:xfrm>
          <a:prstGeom prst="rect">
            <a:avLst/>
          </a:prstGeom>
          <a:noFill/>
          <a:ln>
            <a:noFill/>
          </a:ln>
        </p:spPr>
      </p:pic>
      <p:pic>
        <p:nvPicPr>
          <p:cNvPr id="1112" name="Google Shape;1112;p121"/>
          <p:cNvPicPr preferRelativeResize="0"/>
          <p:nvPr/>
        </p:nvPicPr>
        <p:blipFill rotWithShape="1">
          <a:blip r:embed="rId18">
            <a:alphaModFix/>
          </a:blip>
          <a:srcRect/>
          <a:stretch/>
        </p:blipFill>
        <p:spPr>
          <a:xfrm>
            <a:off x="2892401" y="3764485"/>
            <a:ext cx="515282" cy="515278"/>
          </a:xfrm>
          <a:prstGeom prst="rect">
            <a:avLst/>
          </a:prstGeom>
          <a:noFill/>
          <a:ln>
            <a:noFill/>
          </a:ln>
        </p:spPr>
      </p:pic>
      <p:pic>
        <p:nvPicPr>
          <p:cNvPr id="1113" name="Google Shape;1113;p121"/>
          <p:cNvPicPr preferRelativeResize="0"/>
          <p:nvPr/>
        </p:nvPicPr>
        <p:blipFill rotWithShape="1">
          <a:blip r:embed="rId19">
            <a:alphaModFix/>
          </a:blip>
          <a:srcRect/>
          <a:stretch/>
        </p:blipFill>
        <p:spPr>
          <a:xfrm>
            <a:off x="1501670" y="1597218"/>
            <a:ext cx="620721" cy="620720"/>
          </a:xfrm>
          <a:prstGeom prst="rect">
            <a:avLst/>
          </a:prstGeom>
          <a:noFill/>
          <a:ln>
            <a:noFill/>
          </a:ln>
        </p:spPr>
      </p:pic>
      <p:pic>
        <p:nvPicPr>
          <p:cNvPr id="1114" name="Google Shape;1114;p121"/>
          <p:cNvPicPr preferRelativeResize="0"/>
          <p:nvPr/>
        </p:nvPicPr>
        <p:blipFill rotWithShape="1">
          <a:blip r:embed="rId20">
            <a:alphaModFix/>
          </a:blip>
          <a:srcRect/>
          <a:stretch/>
        </p:blipFill>
        <p:spPr>
          <a:xfrm>
            <a:off x="4301045" y="1597212"/>
            <a:ext cx="620721" cy="620720"/>
          </a:xfrm>
          <a:prstGeom prst="rect">
            <a:avLst/>
          </a:prstGeom>
          <a:noFill/>
          <a:ln>
            <a:noFill/>
          </a:ln>
        </p:spPr>
      </p:pic>
      <p:pic>
        <p:nvPicPr>
          <p:cNvPr id="1115" name="Google Shape;1115;p121"/>
          <p:cNvPicPr preferRelativeResize="0"/>
          <p:nvPr/>
        </p:nvPicPr>
        <p:blipFill rotWithShape="1">
          <a:blip r:embed="rId21">
            <a:alphaModFix/>
          </a:blip>
          <a:srcRect/>
          <a:stretch/>
        </p:blipFill>
        <p:spPr>
          <a:xfrm>
            <a:off x="3667020" y="3182742"/>
            <a:ext cx="515282" cy="515277"/>
          </a:xfrm>
          <a:prstGeom prst="rect">
            <a:avLst/>
          </a:prstGeom>
          <a:noFill/>
          <a:ln>
            <a:noFill/>
          </a:ln>
        </p:spPr>
      </p:pic>
      <p:pic>
        <p:nvPicPr>
          <p:cNvPr id="1116" name="Google Shape;1116;p121"/>
          <p:cNvPicPr preferRelativeResize="0"/>
          <p:nvPr/>
        </p:nvPicPr>
        <p:blipFill rotWithShape="1">
          <a:blip r:embed="rId22">
            <a:alphaModFix/>
          </a:blip>
          <a:srcRect/>
          <a:stretch/>
        </p:blipFill>
        <p:spPr>
          <a:xfrm>
            <a:off x="3667020" y="3764485"/>
            <a:ext cx="515282" cy="51527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20"/>
        <p:cNvGrpSpPr/>
        <p:nvPr/>
      </p:nvGrpSpPr>
      <p:grpSpPr>
        <a:xfrm>
          <a:off x="0" y="0"/>
          <a:ext cx="0" cy="0"/>
          <a:chOff x="0" y="0"/>
          <a:chExt cx="0" cy="0"/>
        </a:xfrm>
      </p:grpSpPr>
      <p:sp>
        <p:nvSpPr>
          <p:cNvPr id="1121" name="Google Shape;1121;p122"/>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Инструкции для работы</a:t>
            </a:r>
            <a:endParaRPr/>
          </a:p>
          <a:p>
            <a:pPr marL="0" lvl="0" indent="0" algn="l" rtl="0">
              <a:spcBef>
                <a:spcPts val="0"/>
              </a:spcBef>
              <a:spcAft>
                <a:spcPts val="0"/>
              </a:spcAft>
              <a:buClr>
                <a:schemeClr val="dk1"/>
              </a:buClr>
              <a:buSzPts val="1100"/>
              <a:buFont typeface="Arial"/>
              <a:buNone/>
            </a:pPr>
            <a:r>
              <a:rPr lang="ru"/>
              <a:t>с презентацией</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125"/>
        <p:cNvGrpSpPr/>
        <p:nvPr/>
      </p:nvGrpSpPr>
      <p:grpSpPr>
        <a:xfrm>
          <a:off x="0" y="0"/>
          <a:ext cx="0" cy="0"/>
          <a:chOff x="0" y="0"/>
          <a:chExt cx="0" cy="0"/>
        </a:xfrm>
      </p:grpSpPr>
      <p:sp>
        <p:nvSpPr>
          <p:cNvPr id="1126" name="Google Shape;1126;p123"/>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быстро заменить картинку</a:t>
            </a:r>
            <a:endParaRPr/>
          </a:p>
        </p:txBody>
      </p:sp>
      <p:sp>
        <p:nvSpPr>
          <p:cNvPr id="1127" name="Google Shape;1127;p123"/>
          <p:cNvSpPr txBox="1"/>
          <p:nvPr/>
        </p:nvSpPr>
        <p:spPr>
          <a:xfrm>
            <a:off x="5509200" y="1187525"/>
            <a:ext cx="3341700" cy="1802100"/>
          </a:xfrm>
          <a:prstGeom prst="rect">
            <a:avLst/>
          </a:prstGeom>
          <a:noFill/>
          <a:ln>
            <a:noFill/>
          </a:ln>
        </p:spPr>
        <p:txBody>
          <a:bodyPr spcFirstLastPara="1" wrap="square" lIns="91425" tIns="91425" rIns="91425" bIns="91425" anchor="t" anchorCtr="0">
            <a:normAutofit/>
          </a:bodyPr>
          <a:lstStyle/>
          <a:p>
            <a:pPr marL="457200" lvl="0" indent="-298450" algn="l" rtl="0">
              <a:lnSpc>
                <a:spcPct val="120000"/>
              </a:lnSpc>
              <a:spcBef>
                <a:spcPts val="0"/>
              </a:spcBef>
              <a:spcAft>
                <a:spcPts val="0"/>
              </a:spcAft>
              <a:buClr>
                <a:srgbClr val="000000"/>
              </a:buClr>
              <a:buSzPts val="1100"/>
              <a:buFont typeface="Roboto"/>
              <a:buChar char="●"/>
            </a:pPr>
            <a:r>
              <a:rPr lang="ru" sz="1100">
                <a:solidFill>
                  <a:srgbClr val="000000"/>
                </a:solidFill>
                <a:latin typeface="Roboto"/>
                <a:ea typeface="Roboto"/>
                <a:cs typeface="Roboto"/>
                <a:sym typeface="Roboto"/>
              </a:rPr>
              <a:t>Кликните правой кнопкой</a:t>
            </a:r>
            <a:endParaRPr sz="1100">
              <a:solidFill>
                <a:srgbClr val="000000"/>
              </a:solidFill>
              <a:latin typeface="Roboto"/>
              <a:ea typeface="Roboto"/>
              <a:cs typeface="Roboto"/>
              <a:sym typeface="Roboto"/>
            </a:endParaRPr>
          </a:p>
          <a:p>
            <a:pPr marL="457200" lvl="0" indent="0" algn="l" rtl="0">
              <a:lnSpc>
                <a:spcPct val="120000"/>
              </a:lnSpc>
              <a:spcBef>
                <a:spcPts val="0"/>
              </a:spcBef>
              <a:spcAft>
                <a:spcPts val="0"/>
              </a:spcAft>
              <a:buNone/>
            </a:pPr>
            <a:r>
              <a:rPr lang="ru" sz="1100">
                <a:solidFill>
                  <a:srgbClr val="000000"/>
                </a:solidFill>
                <a:latin typeface="Roboto"/>
                <a:ea typeface="Roboto"/>
                <a:cs typeface="Roboto"/>
                <a:sym typeface="Roboto"/>
              </a:rPr>
              <a:t>мыши на изображение</a:t>
            </a:r>
            <a:endParaRPr sz="1100">
              <a:solidFill>
                <a:srgbClr val="000000"/>
              </a:solidFill>
              <a:latin typeface="Roboto"/>
              <a:ea typeface="Roboto"/>
              <a:cs typeface="Roboto"/>
              <a:sym typeface="Roboto"/>
            </a:endParaRPr>
          </a:p>
          <a:p>
            <a:pPr marL="457200" lvl="0" indent="-298450" algn="l" rtl="0">
              <a:lnSpc>
                <a:spcPct val="120000"/>
              </a:lnSpc>
              <a:spcBef>
                <a:spcPts val="0"/>
              </a:spcBef>
              <a:spcAft>
                <a:spcPts val="0"/>
              </a:spcAft>
              <a:buClr>
                <a:srgbClr val="000000"/>
              </a:buClr>
              <a:buSzPts val="1100"/>
              <a:buFont typeface="Roboto"/>
              <a:buChar char="●"/>
            </a:pPr>
            <a:r>
              <a:rPr lang="ru" sz="1100">
                <a:solidFill>
                  <a:srgbClr val="000000"/>
                </a:solidFill>
                <a:latin typeface="Roboto"/>
                <a:ea typeface="Roboto"/>
                <a:cs typeface="Roboto"/>
                <a:sym typeface="Roboto"/>
              </a:rPr>
              <a:t>Перейдите в пункт «заменить изображение», далее выберите</a:t>
            </a:r>
            <a:endParaRPr sz="1100">
              <a:solidFill>
                <a:srgbClr val="000000"/>
              </a:solidFill>
              <a:latin typeface="Roboto"/>
              <a:ea typeface="Roboto"/>
              <a:cs typeface="Roboto"/>
              <a:sym typeface="Roboto"/>
            </a:endParaRPr>
          </a:p>
          <a:p>
            <a:pPr marL="457200" lvl="0" indent="0" algn="l" rtl="0">
              <a:lnSpc>
                <a:spcPct val="120000"/>
              </a:lnSpc>
              <a:spcBef>
                <a:spcPts val="0"/>
              </a:spcBef>
              <a:spcAft>
                <a:spcPts val="0"/>
              </a:spcAft>
              <a:buNone/>
            </a:pPr>
            <a:r>
              <a:rPr lang="ru" sz="1100">
                <a:solidFill>
                  <a:srgbClr val="000000"/>
                </a:solidFill>
                <a:latin typeface="Roboto"/>
                <a:ea typeface="Roboto"/>
                <a:cs typeface="Roboto"/>
                <a:sym typeface="Roboto"/>
              </a:rPr>
              <a:t>нужный вариант загрузки</a:t>
            </a:r>
            <a:endParaRPr sz="1100">
              <a:solidFill>
                <a:srgbClr val="000000"/>
              </a:solidFill>
              <a:latin typeface="Roboto"/>
              <a:ea typeface="Roboto"/>
              <a:cs typeface="Roboto"/>
              <a:sym typeface="Roboto"/>
            </a:endParaRPr>
          </a:p>
          <a:p>
            <a:pPr marL="457200" lvl="0" indent="-298450" algn="l" rtl="0">
              <a:lnSpc>
                <a:spcPct val="120000"/>
              </a:lnSpc>
              <a:spcBef>
                <a:spcPts val="0"/>
              </a:spcBef>
              <a:spcAft>
                <a:spcPts val="0"/>
              </a:spcAft>
              <a:buClr>
                <a:srgbClr val="000000"/>
              </a:buClr>
              <a:buSzPts val="1100"/>
              <a:buFont typeface="Roboto"/>
              <a:buChar char="●"/>
            </a:pPr>
            <a:r>
              <a:rPr lang="ru" sz="1100">
                <a:solidFill>
                  <a:srgbClr val="000000"/>
                </a:solidFill>
                <a:latin typeface="Roboto"/>
                <a:ea typeface="Roboto"/>
                <a:cs typeface="Roboto"/>
                <a:sym typeface="Roboto"/>
              </a:rPr>
              <a:t>Двойным щелчком по картинке вы сможете настроить нужный размер</a:t>
            </a:r>
            <a:endParaRPr sz="1100">
              <a:solidFill>
                <a:srgbClr val="000000"/>
              </a:solidFill>
              <a:latin typeface="Roboto"/>
              <a:ea typeface="Roboto"/>
              <a:cs typeface="Roboto"/>
              <a:sym typeface="Roboto"/>
            </a:endParaRPr>
          </a:p>
          <a:p>
            <a:pPr marL="457200" lvl="0" indent="0" algn="l" rtl="0">
              <a:lnSpc>
                <a:spcPct val="120000"/>
              </a:lnSpc>
              <a:spcBef>
                <a:spcPts val="0"/>
              </a:spcBef>
              <a:spcAft>
                <a:spcPts val="0"/>
              </a:spcAft>
              <a:buNone/>
            </a:pPr>
            <a:r>
              <a:rPr lang="ru" sz="1100">
                <a:solidFill>
                  <a:srgbClr val="000000"/>
                </a:solidFill>
                <a:latin typeface="Roboto"/>
                <a:ea typeface="Roboto"/>
                <a:cs typeface="Roboto"/>
                <a:sym typeface="Roboto"/>
              </a:rPr>
              <a:t>и положение изображения</a:t>
            </a:r>
            <a:endParaRPr sz="1100">
              <a:solidFill>
                <a:srgbClr val="000000"/>
              </a:solidFill>
              <a:latin typeface="Roboto"/>
              <a:ea typeface="Roboto"/>
              <a:cs typeface="Roboto"/>
              <a:sym typeface="Roboto"/>
            </a:endParaRPr>
          </a:p>
        </p:txBody>
      </p:sp>
      <p:pic>
        <p:nvPicPr>
          <p:cNvPr id="1128" name="Google Shape;1128;p123"/>
          <p:cNvPicPr preferRelativeResize="0"/>
          <p:nvPr/>
        </p:nvPicPr>
        <p:blipFill rotWithShape="1">
          <a:blip r:embed="rId3">
            <a:alphaModFix/>
          </a:blip>
          <a:srcRect l="1603"/>
          <a:stretch/>
        </p:blipFill>
        <p:spPr>
          <a:xfrm>
            <a:off x="619700" y="1290525"/>
            <a:ext cx="4714251" cy="3432275"/>
          </a:xfrm>
          <a:prstGeom prst="rect">
            <a:avLst/>
          </a:prstGeom>
          <a:noFill/>
          <a:ln w="19050" cap="flat" cmpd="sng">
            <a:solidFill>
              <a:srgbClr val="9E9E9E"/>
            </a:solidFill>
            <a:prstDash val="solid"/>
            <a:round/>
            <a:headEnd type="none" w="sm" len="sm"/>
            <a:tailEnd type="none" w="sm" len="sm"/>
          </a:ln>
        </p:spPr>
      </p:pic>
      <p:pic>
        <p:nvPicPr>
          <p:cNvPr id="1129" name="Google Shape;1129;p123"/>
          <p:cNvPicPr preferRelativeResize="0"/>
          <p:nvPr/>
        </p:nvPicPr>
        <p:blipFill rotWithShape="1">
          <a:blip r:embed="rId4">
            <a:alphaModFix/>
          </a:blip>
          <a:srcRect r="6872"/>
          <a:stretch/>
        </p:blipFill>
        <p:spPr>
          <a:xfrm>
            <a:off x="5765891" y="3258848"/>
            <a:ext cx="2143109" cy="1463951"/>
          </a:xfrm>
          <a:prstGeom prst="rect">
            <a:avLst/>
          </a:prstGeom>
          <a:noFill/>
          <a:ln w="19050" cap="flat" cmpd="sng">
            <a:solidFill>
              <a:srgbClr val="9E9E9E"/>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133"/>
        <p:cNvGrpSpPr/>
        <p:nvPr/>
      </p:nvGrpSpPr>
      <p:grpSpPr>
        <a:xfrm>
          <a:off x="0" y="0"/>
          <a:ext cx="0" cy="0"/>
          <a:chOff x="0" y="0"/>
          <a:chExt cx="0" cy="0"/>
        </a:xfrm>
      </p:grpSpPr>
      <p:sp>
        <p:nvSpPr>
          <p:cNvPr id="1134" name="Google Shape;1134;p124"/>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Шаблоны слайдов</a:t>
            </a:r>
            <a:endParaRPr/>
          </a:p>
        </p:txBody>
      </p:sp>
      <p:sp>
        <p:nvSpPr>
          <p:cNvPr id="1135" name="Google Shape;1135;p124"/>
          <p:cNvSpPr txBox="1"/>
          <p:nvPr/>
        </p:nvSpPr>
        <p:spPr>
          <a:xfrm>
            <a:off x="6408425" y="1316150"/>
            <a:ext cx="2415900" cy="1413900"/>
          </a:xfrm>
          <a:prstGeom prst="rect">
            <a:avLst/>
          </a:prstGeom>
          <a:noFill/>
          <a:ln>
            <a:noFill/>
          </a:ln>
        </p:spPr>
        <p:txBody>
          <a:bodyPr spcFirstLastPara="1" wrap="square" lIns="91425" tIns="91425" rIns="91425" bIns="91425" anchor="t" anchorCtr="0">
            <a:normAutofit/>
          </a:bodyPr>
          <a:lstStyle/>
          <a:p>
            <a:pPr marL="0" lvl="0" indent="0" algn="l" rtl="0">
              <a:lnSpc>
                <a:spcPct val="120000"/>
              </a:lnSpc>
              <a:spcBef>
                <a:spcPts val="0"/>
              </a:spcBef>
              <a:spcAft>
                <a:spcPts val="0"/>
              </a:spcAft>
              <a:buNone/>
            </a:pPr>
            <a:r>
              <a:rPr lang="ru" sz="1100">
                <a:solidFill>
                  <a:srgbClr val="000000"/>
                </a:solidFill>
                <a:latin typeface="Roboto"/>
                <a:ea typeface="Roboto"/>
                <a:cs typeface="Roboto"/>
                <a:sym typeface="Roboto"/>
              </a:rPr>
              <a:t>Чтобы использовать готовые решения слайдов, нужно перейти</a:t>
            </a:r>
            <a:endParaRPr sz="1100">
              <a:solidFill>
                <a:srgbClr val="000000"/>
              </a:solidFill>
              <a:latin typeface="Roboto"/>
              <a:ea typeface="Roboto"/>
              <a:cs typeface="Roboto"/>
              <a:sym typeface="Roboto"/>
            </a:endParaRPr>
          </a:p>
          <a:p>
            <a:pPr marL="0" lvl="0" indent="0" algn="l" rtl="0">
              <a:lnSpc>
                <a:spcPct val="120000"/>
              </a:lnSpc>
              <a:spcBef>
                <a:spcPts val="0"/>
              </a:spcBef>
              <a:spcAft>
                <a:spcPts val="0"/>
              </a:spcAft>
              <a:buNone/>
            </a:pPr>
            <a:r>
              <a:rPr lang="ru" sz="1100">
                <a:solidFill>
                  <a:srgbClr val="000000"/>
                </a:solidFill>
                <a:latin typeface="Roboto"/>
                <a:ea typeface="Roboto"/>
                <a:cs typeface="Roboto"/>
                <a:sym typeface="Roboto"/>
              </a:rPr>
              <a:t>в пункт меню «Слайд»,</a:t>
            </a:r>
            <a:endParaRPr sz="1100">
              <a:solidFill>
                <a:srgbClr val="000000"/>
              </a:solidFill>
              <a:latin typeface="Roboto"/>
              <a:ea typeface="Roboto"/>
              <a:cs typeface="Roboto"/>
              <a:sym typeface="Roboto"/>
            </a:endParaRPr>
          </a:p>
          <a:p>
            <a:pPr marL="0" lvl="0" indent="0" algn="l" rtl="0">
              <a:lnSpc>
                <a:spcPct val="120000"/>
              </a:lnSpc>
              <a:spcBef>
                <a:spcPts val="0"/>
              </a:spcBef>
              <a:spcAft>
                <a:spcPts val="0"/>
              </a:spcAft>
              <a:buNone/>
            </a:pPr>
            <a:r>
              <a:rPr lang="ru" sz="1100">
                <a:solidFill>
                  <a:srgbClr val="000000"/>
                </a:solidFill>
                <a:latin typeface="Roboto"/>
                <a:ea typeface="Roboto"/>
                <a:cs typeface="Roboto"/>
                <a:sym typeface="Roboto"/>
              </a:rPr>
              <a:t>далее в выпадающем списке найти подпункт «Выбрать макет». </a:t>
            </a:r>
            <a:endParaRPr sz="1100">
              <a:solidFill>
                <a:srgbClr val="000000"/>
              </a:solidFill>
              <a:latin typeface="Roboto"/>
              <a:ea typeface="Roboto"/>
              <a:cs typeface="Roboto"/>
              <a:sym typeface="Roboto"/>
            </a:endParaRPr>
          </a:p>
        </p:txBody>
      </p:sp>
      <p:pic>
        <p:nvPicPr>
          <p:cNvPr id="1136" name="Google Shape;1136;p124"/>
          <p:cNvPicPr preferRelativeResize="0"/>
          <p:nvPr/>
        </p:nvPicPr>
        <p:blipFill>
          <a:blip r:embed="rId3">
            <a:alphaModFix/>
          </a:blip>
          <a:stretch>
            <a:fillRect/>
          </a:stretch>
        </p:blipFill>
        <p:spPr>
          <a:xfrm>
            <a:off x="636175" y="1316150"/>
            <a:ext cx="5582577" cy="3238749"/>
          </a:xfrm>
          <a:prstGeom prst="rect">
            <a:avLst/>
          </a:prstGeom>
          <a:noFill/>
          <a:ln w="19050" cap="flat" cmpd="sng">
            <a:solidFill>
              <a:srgbClr val="9E9E9E"/>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4"/>
          <p:cNvSpPr txBox="1"/>
          <p:nvPr/>
        </p:nvSpPr>
        <p:spPr>
          <a:xfrm>
            <a:off x="500550" y="330725"/>
            <a:ext cx="85206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OTUS</a:t>
            </a:r>
            <a:endParaRPr sz="3100" b="1">
              <a:solidFill>
                <a:srgbClr val="000000"/>
              </a:solidFill>
              <a:latin typeface="Roboto"/>
              <a:ea typeface="Roboto"/>
              <a:cs typeface="Roboto"/>
              <a:sym typeface="Roboto"/>
            </a:endParaRPr>
          </a:p>
        </p:txBody>
      </p:sp>
      <p:sp>
        <p:nvSpPr>
          <p:cNvPr id="293" name="Google Shape;293;p64"/>
          <p:cNvSpPr txBox="1"/>
          <p:nvPr/>
        </p:nvSpPr>
        <p:spPr>
          <a:xfrm>
            <a:off x="1431175" y="1541700"/>
            <a:ext cx="4083900" cy="104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 sz="1300">
                <a:solidFill>
                  <a:schemeClr val="dk1"/>
                </a:solidFill>
                <a:latin typeface="Roboto"/>
                <a:ea typeface="Roboto"/>
                <a:cs typeface="Roboto"/>
                <a:sym typeface="Roboto"/>
              </a:rPr>
              <a:t>Мы создаём авторские онлайн-курсы для IT-специалистов разных уровней подготовки: </a:t>
            </a: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300">
                <a:solidFill>
                  <a:schemeClr val="dk1"/>
                </a:solidFill>
                <a:latin typeface="Roboto"/>
                <a:ea typeface="Roboto"/>
                <a:cs typeface="Roboto"/>
                <a:sym typeface="Roboto"/>
              </a:rPr>
              <a:t>от</a:t>
            </a:r>
            <a:r>
              <a:rPr lang="ru" sz="1300" b="1">
                <a:solidFill>
                  <a:schemeClr val="dk1"/>
                </a:solidFill>
                <a:latin typeface="Roboto"/>
                <a:ea typeface="Roboto"/>
                <a:cs typeface="Roboto"/>
                <a:sym typeface="Roboto"/>
              </a:rPr>
              <a:t> junior</a:t>
            </a:r>
            <a:r>
              <a:rPr lang="ru" sz="1300">
                <a:solidFill>
                  <a:schemeClr val="dk1"/>
                </a:solidFill>
                <a:latin typeface="Roboto"/>
                <a:ea typeface="Roboto"/>
                <a:cs typeface="Roboto"/>
                <a:sym typeface="Roboto"/>
              </a:rPr>
              <a:t> до </a:t>
            </a:r>
            <a:r>
              <a:rPr lang="ru" sz="1300" b="1">
                <a:solidFill>
                  <a:schemeClr val="dk1"/>
                </a:solidFill>
                <a:latin typeface="Roboto"/>
                <a:ea typeface="Roboto"/>
                <a:cs typeface="Roboto"/>
                <a:sym typeface="Roboto"/>
              </a:rPr>
              <a:t>lead</a:t>
            </a:r>
            <a:endParaRPr sz="1300">
              <a:latin typeface="Roboto"/>
              <a:ea typeface="Roboto"/>
              <a:cs typeface="Roboto"/>
              <a:sym typeface="Roboto"/>
            </a:endParaRPr>
          </a:p>
        </p:txBody>
      </p:sp>
      <p:sp>
        <p:nvSpPr>
          <p:cNvPr id="294" name="Google Shape;294;p64"/>
          <p:cNvSpPr txBox="1"/>
          <p:nvPr/>
        </p:nvSpPr>
        <p:spPr>
          <a:xfrm>
            <a:off x="1446075" y="3267400"/>
            <a:ext cx="6632400" cy="84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У OTUS есть </a:t>
            </a:r>
            <a:r>
              <a:rPr lang="ru" sz="1300" b="1">
                <a:solidFill>
                  <a:schemeClr val="dk1"/>
                </a:solidFill>
                <a:latin typeface="Roboto"/>
                <a:ea typeface="Roboto"/>
                <a:cs typeface="Roboto"/>
                <a:sym typeface="Roboto"/>
              </a:rPr>
              <a:t>образовательная лицензия</a:t>
            </a:r>
            <a:r>
              <a:rPr lang="ru" sz="1300">
                <a:solidFill>
                  <a:schemeClr val="dk1"/>
                </a:solidFill>
                <a:latin typeface="Roboto"/>
                <a:ea typeface="Roboto"/>
                <a:cs typeface="Roboto"/>
                <a:sym typeface="Roboto"/>
              </a:rPr>
              <a:t>, поэтому вы сможете получить удостоверение о повышении квалификации или диплом о профессиональной переподготовке, а также сделать налоговый вычет</a:t>
            </a:r>
            <a:endParaRPr sz="1300">
              <a:latin typeface="Roboto"/>
              <a:ea typeface="Roboto"/>
              <a:cs typeface="Roboto"/>
              <a:sym typeface="Roboto"/>
            </a:endParaRPr>
          </a:p>
        </p:txBody>
      </p:sp>
      <p:pic>
        <p:nvPicPr>
          <p:cNvPr id="295" name="Google Shape;295;p64"/>
          <p:cNvPicPr preferRelativeResize="0"/>
          <p:nvPr/>
        </p:nvPicPr>
        <p:blipFill rotWithShape="1">
          <a:blip r:embed="rId3">
            <a:alphaModFix/>
          </a:blip>
          <a:srcRect/>
          <a:stretch/>
        </p:blipFill>
        <p:spPr>
          <a:xfrm>
            <a:off x="501981" y="1591225"/>
            <a:ext cx="701976" cy="701976"/>
          </a:xfrm>
          <a:prstGeom prst="rect">
            <a:avLst/>
          </a:prstGeom>
          <a:noFill/>
          <a:ln>
            <a:noFill/>
          </a:ln>
        </p:spPr>
      </p:pic>
      <p:pic>
        <p:nvPicPr>
          <p:cNvPr id="296" name="Google Shape;296;p64"/>
          <p:cNvPicPr preferRelativeResize="0"/>
          <p:nvPr/>
        </p:nvPicPr>
        <p:blipFill rotWithShape="1">
          <a:blip r:embed="rId4">
            <a:alphaModFix/>
          </a:blip>
          <a:srcRect l="1114" r="1124"/>
          <a:stretch/>
        </p:blipFill>
        <p:spPr>
          <a:xfrm>
            <a:off x="6031050" y="0"/>
            <a:ext cx="3112951" cy="2617950"/>
          </a:xfrm>
          <a:prstGeom prst="rect">
            <a:avLst/>
          </a:prstGeom>
          <a:noFill/>
          <a:ln>
            <a:noFill/>
          </a:ln>
        </p:spPr>
      </p:pic>
      <p:pic>
        <p:nvPicPr>
          <p:cNvPr id="297" name="Google Shape;297;p64"/>
          <p:cNvPicPr preferRelativeResize="0"/>
          <p:nvPr/>
        </p:nvPicPr>
        <p:blipFill rotWithShape="1">
          <a:blip r:embed="rId5">
            <a:alphaModFix/>
          </a:blip>
          <a:srcRect/>
          <a:stretch/>
        </p:blipFill>
        <p:spPr>
          <a:xfrm>
            <a:off x="501976" y="3337537"/>
            <a:ext cx="704825" cy="704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65"/>
          <p:cNvSpPr txBox="1"/>
          <p:nvPr/>
        </p:nvSpPr>
        <p:spPr>
          <a:xfrm>
            <a:off x="500550" y="330725"/>
            <a:ext cx="53511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Направления курсов</a:t>
            </a:r>
            <a:endParaRPr sz="3100" b="1">
              <a:latin typeface="Roboto"/>
              <a:ea typeface="Roboto"/>
              <a:cs typeface="Roboto"/>
              <a:sym typeface="Roboto"/>
            </a:endParaRPr>
          </a:p>
        </p:txBody>
      </p:sp>
      <p:sp>
        <p:nvSpPr>
          <p:cNvPr id="303" name="Google Shape;303;p65"/>
          <p:cNvSpPr txBox="1"/>
          <p:nvPr/>
        </p:nvSpPr>
        <p:spPr>
          <a:xfrm>
            <a:off x="1674475" y="2546450"/>
            <a:ext cx="2344500" cy="1176000"/>
          </a:xfrm>
          <a:prstGeom prst="rect">
            <a:avLst/>
          </a:prstGeom>
          <a:noFill/>
          <a:ln>
            <a:noFill/>
          </a:ln>
        </p:spPr>
        <p:txBody>
          <a:bodyPr spcFirstLastPara="1" wrap="square" lIns="91425" tIns="91425" rIns="91425" bIns="91425" anchor="t" anchorCtr="0">
            <a:spAutoFit/>
          </a:bodyPr>
          <a:lstStyle/>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Программирование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Инфраструктура</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Тестирование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Аналитика</a:t>
            </a:r>
            <a:endParaRPr>
              <a:latin typeface="Roboto"/>
              <a:ea typeface="Roboto"/>
              <a:cs typeface="Roboto"/>
              <a:sym typeface="Roboto"/>
            </a:endParaRPr>
          </a:p>
        </p:txBody>
      </p:sp>
      <p:pic>
        <p:nvPicPr>
          <p:cNvPr id="304" name="Google Shape;304;p65"/>
          <p:cNvPicPr preferRelativeResize="0"/>
          <p:nvPr/>
        </p:nvPicPr>
        <p:blipFill rotWithShape="1">
          <a:blip r:embed="rId3">
            <a:alphaModFix/>
          </a:blip>
          <a:srcRect/>
          <a:stretch/>
        </p:blipFill>
        <p:spPr>
          <a:xfrm>
            <a:off x="2106146" y="1736354"/>
            <a:ext cx="652375" cy="652375"/>
          </a:xfrm>
          <a:prstGeom prst="rect">
            <a:avLst/>
          </a:prstGeom>
          <a:noFill/>
          <a:ln>
            <a:noFill/>
          </a:ln>
        </p:spPr>
      </p:pic>
      <p:sp>
        <p:nvSpPr>
          <p:cNvPr id="305" name="Google Shape;305;p65"/>
          <p:cNvSpPr txBox="1"/>
          <p:nvPr/>
        </p:nvSpPr>
        <p:spPr>
          <a:xfrm>
            <a:off x="4700550" y="2546450"/>
            <a:ext cx="3299400" cy="1176000"/>
          </a:xfrm>
          <a:prstGeom prst="rect">
            <a:avLst/>
          </a:prstGeom>
          <a:noFill/>
          <a:ln>
            <a:noFill/>
          </a:ln>
        </p:spPr>
        <p:txBody>
          <a:bodyPr spcFirstLastPara="1" wrap="square" lIns="91425" tIns="91425" rIns="91425" bIns="91425" anchor="t" anchorCtr="0">
            <a:spAutoFit/>
          </a:bodyPr>
          <a:lstStyle/>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Data Science</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Управление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GameDev</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Информационная безопасность</a:t>
            </a:r>
            <a:endParaRPr>
              <a:latin typeface="Roboto"/>
              <a:ea typeface="Roboto"/>
              <a:cs typeface="Roboto"/>
              <a:sym typeface="Roboto"/>
            </a:endParaRPr>
          </a:p>
        </p:txBody>
      </p:sp>
      <p:pic>
        <p:nvPicPr>
          <p:cNvPr id="306" name="Google Shape;306;p65"/>
          <p:cNvPicPr preferRelativeResize="0"/>
          <p:nvPr/>
        </p:nvPicPr>
        <p:blipFill rotWithShape="1">
          <a:blip r:embed="rId4">
            <a:alphaModFix/>
          </a:blip>
          <a:srcRect/>
          <a:stretch/>
        </p:blipFill>
        <p:spPr>
          <a:xfrm>
            <a:off x="5132221" y="1736354"/>
            <a:ext cx="652375" cy="652375"/>
          </a:xfrm>
          <a:prstGeom prst="rect">
            <a:avLst/>
          </a:prstGeom>
          <a:noFill/>
          <a:ln>
            <a:noFill/>
          </a:ln>
        </p:spPr>
      </p:pic>
      <p:sp>
        <p:nvSpPr>
          <p:cNvPr id="307" name="Google Shape;307;p65"/>
          <p:cNvSpPr/>
          <p:nvPr/>
        </p:nvSpPr>
        <p:spPr>
          <a:xfrm rot="1484150">
            <a:off x="6314870" y="625988"/>
            <a:ext cx="1710659" cy="553974"/>
          </a:xfrm>
          <a:prstGeom prst="roundRect">
            <a:avLst>
              <a:gd name="adj" fmla="val 16667"/>
            </a:avLst>
          </a:prstGeom>
          <a:solidFill>
            <a:srgbClr val="740FB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500"/>
              <a:buFont typeface="Arial"/>
              <a:buNone/>
            </a:pPr>
            <a:r>
              <a:rPr lang="ru" sz="1900" b="1">
                <a:solidFill>
                  <a:srgbClr val="FFFFFF"/>
                </a:solidFill>
                <a:latin typeface="Roboto Black"/>
                <a:ea typeface="Roboto Black"/>
                <a:cs typeface="Roboto Black"/>
                <a:sym typeface="Roboto Black"/>
              </a:rPr>
              <a:t>&gt;170 курсов</a:t>
            </a:r>
            <a:endParaRPr sz="5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66"/>
          <p:cNvSpPr txBox="1"/>
          <p:nvPr/>
        </p:nvSpPr>
        <p:spPr>
          <a:xfrm>
            <a:off x="521225" y="1683400"/>
            <a:ext cx="21204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chemeClr val="dk1"/>
                </a:solidFill>
                <a:latin typeface="Roboto"/>
                <a:ea typeface="Roboto"/>
                <a:cs typeface="Roboto"/>
                <a:sym typeface="Roboto"/>
              </a:rPr>
              <a:t>курсов</a:t>
            </a:r>
            <a:r>
              <a:rPr lang="ru" sz="1200" b="0" i="0" u="none" strike="noStrike" cap="none">
                <a:solidFill>
                  <a:srgbClr val="000000"/>
                </a:solidFill>
                <a:latin typeface="Roboto"/>
                <a:ea typeface="Roboto"/>
                <a:cs typeface="Roboto"/>
                <a:sym typeface="Roboto"/>
              </a:rPr>
              <a:t> для junior, middle, senior специалистов</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sp>
        <p:nvSpPr>
          <p:cNvPr id="313" name="Google Shape;313;p66"/>
          <p:cNvSpPr txBox="1"/>
          <p:nvPr/>
        </p:nvSpPr>
        <p:spPr>
          <a:xfrm>
            <a:off x="666425" y="1124124"/>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i="0" u="none" strike="noStrike" cap="none">
                <a:solidFill>
                  <a:srgbClr val="FF7700"/>
                </a:solidFill>
                <a:latin typeface="Roboto"/>
                <a:ea typeface="Roboto"/>
                <a:cs typeface="Roboto"/>
                <a:sym typeface="Roboto"/>
              </a:rPr>
              <a:t>1</a:t>
            </a:r>
            <a:r>
              <a:rPr lang="ru" sz="3100" b="1">
                <a:solidFill>
                  <a:srgbClr val="FF7700"/>
                </a:solidFill>
                <a:latin typeface="Roboto"/>
                <a:ea typeface="Roboto"/>
                <a:cs typeface="Roboto"/>
                <a:sym typeface="Roboto"/>
              </a:rPr>
              <a:t>7</a:t>
            </a:r>
            <a:r>
              <a:rPr lang="ru" sz="3100" b="1" i="0" u="none" strike="noStrike" cap="none">
                <a:solidFill>
                  <a:srgbClr val="FF7700"/>
                </a:solidFill>
                <a:latin typeface="Roboto"/>
                <a:ea typeface="Roboto"/>
                <a:cs typeface="Roboto"/>
                <a:sym typeface="Roboto"/>
              </a:rPr>
              <a:t>0+</a:t>
            </a:r>
            <a:endParaRPr sz="3100" b="1" i="0" u="none" strike="noStrike" cap="none">
              <a:solidFill>
                <a:srgbClr val="FF7700"/>
              </a:solidFill>
              <a:latin typeface="Roboto"/>
              <a:ea typeface="Roboto"/>
              <a:cs typeface="Roboto"/>
              <a:sym typeface="Roboto"/>
            </a:endParaRPr>
          </a:p>
        </p:txBody>
      </p:sp>
      <p:pic>
        <p:nvPicPr>
          <p:cNvPr id="314" name="Google Shape;314;p66"/>
          <p:cNvPicPr preferRelativeResize="0"/>
          <p:nvPr/>
        </p:nvPicPr>
        <p:blipFill rotWithShape="1">
          <a:blip r:embed="rId3">
            <a:alphaModFix/>
          </a:blip>
          <a:srcRect l="1114" r="1124"/>
          <a:stretch/>
        </p:blipFill>
        <p:spPr>
          <a:xfrm>
            <a:off x="6031050" y="0"/>
            <a:ext cx="3112951" cy="2617950"/>
          </a:xfrm>
          <a:prstGeom prst="rect">
            <a:avLst/>
          </a:prstGeom>
          <a:noFill/>
          <a:ln>
            <a:noFill/>
          </a:ln>
        </p:spPr>
      </p:pic>
      <p:sp>
        <p:nvSpPr>
          <p:cNvPr id="315" name="Google Shape;315;p66"/>
          <p:cNvSpPr txBox="1"/>
          <p:nvPr/>
        </p:nvSpPr>
        <p:spPr>
          <a:xfrm>
            <a:off x="3074550" y="1683400"/>
            <a:ext cx="27987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преподавателей </a:t>
            </a:r>
            <a:r>
              <a:rPr lang="ru" sz="1200" b="0" i="0" u="none" strike="noStrike" cap="none">
                <a:solidFill>
                  <a:srgbClr val="000000"/>
                </a:solidFill>
                <a:latin typeface="Roboto"/>
                <a:ea typeface="Roboto"/>
                <a:cs typeface="Roboto"/>
                <a:sym typeface="Roboto"/>
              </a:rPr>
              <a:t>делятся знаниями</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реальными кейсами</a:t>
            </a:r>
            <a:endParaRPr sz="1200" b="0" i="0" u="none" strike="noStrike" cap="none">
              <a:solidFill>
                <a:srgbClr val="000000"/>
              </a:solidFill>
              <a:latin typeface="Roboto"/>
              <a:ea typeface="Roboto"/>
              <a:cs typeface="Roboto"/>
              <a:sym typeface="Roboto"/>
            </a:endParaRPr>
          </a:p>
        </p:txBody>
      </p:sp>
      <p:sp>
        <p:nvSpPr>
          <p:cNvPr id="316" name="Google Shape;316;p66"/>
          <p:cNvSpPr txBox="1"/>
          <p:nvPr/>
        </p:nvSpPr>
        <p:spPr>
          <a:xfrm>
            <a:off x="3074550" y="1124114"/>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i="0" u="none" strike="noStrike" cap="none">
                <a:solidFill>
                  <a:srgbClr val="FF7700"/>
                </a:solidFill>
                <a:latin typeface="Roboto"/>
                <a:ea typeface="Roboto"/>
                <a:cs typeface="Roboto"/>
                <a:sym typeface="Roboto"/>
              </a:rPr>
              <a:t>600+</a:t>
            </a:r>
            <a:endParaRPr sz="3100" b="1" i="0" u="none" strike="noStrike" cap="none">
              <a:solidFill>
                <a:srgbClr val="FF7700"/>
              </a:solidFill>
              <a:latin typeface="Roboto"/>
              <a:ea typeface="Roboto"/>
              <a:cs typeface="Roboto"/>
              <a:sym typeface="Roboto"/>
            </a:endParaRPr>
          </a:p>
        </p:txBody>
      </p:sp>
      <p:sp>
        <p:nvSpPr>
          <p:cNvPr id="317" name="Google Shape;317;p66"/>
          <p:cNvSpPr txBox="1"/>
          <p:nvPr/>
        </p:nvSpPr>
        <p:spPr>
          <a:xfrm>
            <a:off x="3081224" y="3528225"/>
            <a:ext cx="19902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выпускников </a:t>
            </a:r>
            <a:r>
              <a:rPr lang="ru" sz="1200" b="0" i="0" u="none" strike="noStrike" cap="none">
                <a:solidFill>
                  <a:srgbClr val="000000"/>
                </a:solidFill>
                <a:latin typeface="Roboto"/>
                <a:ea typeface="Roboto"/>
                <a:cs typeface="Roboto"/>
                <a:sym typeface="Roboto"/>
              </a:rPr>
              <a:t>уже прошли обучение </a:t>
            </a:r>
            <a:endParaRPr sz="1200" b="0" i="0" u="none" strike="noStrike" cap="none">
              <a:solidFill>
                <a:srgbClr val="000000"/>
              </a:solidFill>
              <a:latin typeface="Roboto"/>
              <a:ea typeface="Roboto"/>
              <a:cs typeface="Roboto"/>
              <a:sym typeface="Roboto"/>
            </a:endParaRPr>
          </a:p>
        </p:txBody>
      </p:sp>
      <p:sp>
        <p:nvSpPr>
          <p:cNvPr id="318" name="Google Shape;318;p66"/>
          <p:cNvSpPr txBox="1"/>
          <p:nvPr/>
        </p:nvSpPr>
        <p:spPr>
          <a:xfrm>
            <a:off x="3081221" y="2968941"/>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38</a:t>
            </a:r>
            <a:r>
              <a:rPr lang="ru" sz="3100" b="1" i="0" u="none" strike="noStrike" cap="none">
                <a:solidFill>
                  <a:srgbClr val="FF7700"/>
                </a:solidFill>
                <a:latin typeface="Roboto"/>
                <a:ea typeface="Roboto"/>
                <a:cs typeface="Roboto"/>
                <a:sym typeface="Roboto"/>
              </a:rPr>
              <a:t> 000+</a:t>
            </a:r>
            <a:endParaRPr sz="3100" b="1" i="0" u="none" strike="noStrike" cap="none">
              <a:solidFill>
                <a:srgbClr val="FF7700"/>
              </a:solidFill>
              <a:latin typeface="Roboto"/>
              <a:ea typeface="Roboto"/>
              <a:cs typeface="Roboto"/>
              <a:sym typeface="Roboto"/>
            </a:endParaRPr>
          </a:p>
        </p:txBody>
      </p:sp>
      <p:sp>
        <p:nvSpPr>
          <p:cNvPr id="319" name="Google Shape;319;p66"/>
          <p:cNvSpPr txBox="1"/>
          <p:nvPr/>
        </p:nvSpPr>
        <p:spPr>
          <a:xfrm>
            <a:off x="5663573" y="3528217"/>
            <a:ext cx="31857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ИТ-специалистов </a:t>
            </a:r>
            <a:r>
              <a:rPr lang="ru" sz="1200" b="0" i="0" u="none" strike="noStrike" cap="none">
                <a:solidFill>
                  <a:srgbClr val="000000"/>
                </a:solidFill>
                <a:latin typeface="Roboto"/>
                <a:ea typeface="Roboto"/>
                <a:cs typeface="Roboto"/>
                <a:sym typeface="Roboto"/>
              </a:rPr>
              <a:t>в сообществе, читают материалы, учатся</a:t>
            </a:r>
            <a:r>
              <a:rPr lang="ru" sz="1200">
                <a:latin typeface="Roboto"/>
                <a:ea typeface="Roboto"/>
                <a:cs typeface="Roboto"/>
                <a:sym typeface="Roboto"/>
              </a:rPr>
              <a:t> </a:t>
            </a:r>
            <a:r>
              <a:rPr lang="ru" sz="1200" b="0" i="0" u="none" strike="noStrike" cap="none">
                <a:solidFill>
                  <a:srgbClr val="000000"/>
                </a:solidFill>
                <a:latin typeface="Roboto"/>
                <a:ea typeface="Roboto"/>
                <a:cs typeface="Roboto"/>
                <a:sym typeface="Roboto"/>
              </a:rPr>
              <a:t>и общаются </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на наших площадках</a:t>
            </a:r>
            <a:endParaRPr sz="1200" b="0" i="0" u="none" strike="noStrike" cap="none">
              <a:solidFill>
                <a:srgbClr val="000000"/>
              </a:solidFill>
              <a:latin typeface="Roboto"/>
              <a:ea typeface="Roboto"/>
              <a:cs typeface="Roboto"/>
              <a:sym typeface="Roboto"/>
            </a:endParaRPr>
          </a:p>
        </p:txBody>
      </p:sp>
      <p:sp>
        <p:nvSpPr>
          <p:cNvPr id="320" name="Google Shape;320;p66"/>
          <p:cNvSpPr txBox="1"/>
          <p:nvPr/>
        </p:nvSpPr>
        <p:spPr>
          <a:xfrm>
            <a:off x="5663572" y="2968941"/>
            <a:ext cx="27987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500</a:t>
            </a:r>
            <a:r>
              <a:rPr lang="ru" sz="3100" b="1" i="0" u="none" strike="noStrike" cap="none">
                <a:solidFill>
                  <a:srgbClr val="FF7700"/>
                </a:solidFill>
                <a:latin typeface="Roboto"/>
                <a:ea typeface="Roboto"/>
                <a:cs typeface="Roboto"/>
                <a:sym typeface="Roboto"/>
              </a:rPr>
              <a:t> 000+</a:t>
            </a:r>
            <a:endParaRPr sz="3100" b="1" i="0" u="none" strike="noStrike" cap="none">
              <a:solidFill>
                <a:srgbClr val="FF7700"/>
              </a:solidFill>
              <a:latin typeface="Roboto"/>
              <a:ea typeface="Roboto"/>
              <a:cs typeface="Roboto"/>
              <a:sym typeface="Roboto"/>
            </a:endParaRPr>
          </a:p>
        </p:txBody>
      </p:sp>
      <p:sp>
        <p:nvSpPr>
          <p:cNvPr id="321" name="Google Shape;321;p66"/>
          <p:cNvSpPr txBox="1"/>
          <p:nvPr/>
        </p:nvSpPr>
        <p:spPr>
          <a:xfrm>
            <a:off x="500550" y="330725"/>
            <a:ext cx="8520600" cy="7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Мы в цифрах</a:t>
            </a:r>
            <a:endParaRPr sz="3100" b="1">
              <a:solidFill>
                <a:srgbClr val="000000"/>
              </a:solidFill>
              <a:latin typeface="Roboto"/>
              <a:ea typeface="Roboto"/>
              <a:cs typeface="Roboto"/>
              <a:sym typeface="Roboto"/>
            </a:endParaRPr>
          </a:p>
        </p:txBody>
      </p:sp>
      <p:sp>
        <p:nvSpPr>
          <p:cNvPr id="322" name="Google Shape;322;p66"/>
          <p:cNvSpPr txBox="1"/>
          <p:nvPr/>
        </p:nvSpPr>
        <p:spPr>
          <a:xfrm>
            <a:off x="606575" y="3526275"/>
            <a:ext cx="18825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a:latin typeface="Roboto"/>
                <a:ea typeface="Roboto"/>
                <a:cs typeface="Roboto"/>
                <a:sym typeface="Roboto"/>
              </a:rPr>
              <a:t>лет </a:t>
            </a:r>
            <a:r>
              <a:rPr lang="ru" sz="1200">
                <a:latin typeface="Roboto"/>
                <a:ea typeface="Roboto"/>
                <a:cs typeface="Roboto"/>
                <a:sym typeface="Roboto"/>
              </a:rPr>
              <a:t>со дня основания компании</a:t>
            </a:r>
            <a:endParaRPr sz="1200" b="0" i="0" u="none" strike="noStrike" cap="none">
              <a:solidFill>
                <a:srgbClr val="000000"/>
              </a:solidFill>
              <a:latin typeface="Roboto"/>
              <a:ea typeface="Roboto"/>
              <a:cs typeface="Roboto"/>
              <a:sym typeface="Roboto"/>
            </a:endParaRPr>
          </a:p>
        </p:txBody>
      </p:sp>
      <p:sp>
        <p:nvSpPr>
          <p:cNvPr id="323" name="Google Shape;323;p66"/>
          <p:cNvSpPr txBox="1"/>
          <p:nvPr/>
        </p:nvSpPr>
        <p:spPr>
          <a:xfrm>
            <a:off x="787650" y="2968950"/>
            <a:ext cx="11064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7</a:t>
            </a:r>
            <a:endParaRPr sz="3100" b="1" i="0" u="none" strike="noStrike" cap="none">
              <a:solidFill>
                <a:srgbClr val="FF77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2840</Words>
  <Application>Microsoft Macintosh PowerPoint</Application>
  <PresentationFormat>On-screen Show (16:9)</PresentationFormat>
  <Paragraphs>474</Paragraphs>
  <Slides>67</Slides>
  <Notes>67</Notes>
  <HiddenSlides>8</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67</vt:i4>
      </vt:variant>
    </vt:vector>
  </HeadingPairs>
  <TitlesOfParts>
    <vt:vector size="81" baseType="lpstr">
      <vt:lpstr>Roboto Black</vt:lpstr>
      <vt:lpstr>Calibri</vt:lpstr>
      <vt:lpstr>Helvetica Neue</vt:lpstr>
      <vt:lpstr>Corbel</vt:lpstr>
      <vt:lpstr>Arial</vt:lpstr>
      <vt:lpstr>Radley</vt:lpstr>
      <vt:lpstr>Mali</vt:lpstr>
      <vt:lpstr>Roboto</vt:lpstr>
      <vt:lpstr>Courier New</vt:lpstr>
      <vt:lpstr>Akaya Telivigala</vt:lpstr>
      <vt:lpstr>Светлая тема</vt:lpstr>
      <vt:lpstr>Светлая тема</vt:lpstr>
      <vt:lpstr>Светлая тема</vt:lpstr>
      <vt:lpstr>Светлая тема</vt:lpstr>
      <vt:lpstr>Открытый урок курса Reinforcement Learning  Основные алгоритмы обучения  с подкреплением SARSA и Q-learning </vt:lpstr>
      <vt:lpstr>PowerPoint Presentation</vt:lpstr>
      <vt:lpstr>Ведущий </vt:lpstr>
      <vt:lpstr>Правила вебинара</vt:lpstr>
      <vt:lpstr>Давайте познакомимся</vt:lpstr>
      <vt:lpstr>Об ОТУС</vt:lpstr>
      <vt:lpstr>PowerPoint Presentation</vt:lpstr>
      <vt:lpstr>PowerPoint Presentation</vt:lpstr>
      <vt:lpstr>PowerPoint Presentation</vt:lpstr>
      <vt:lpstr>Основные алгоритмы обучения с подкреплением SARSA и Q-learning </vt:lpstr>
      <vt:lpstr>Reinforcement Learning SARSA, Q-learning algorithm</vt:lpstr>
      <vt:lpstr>Маршрут вебинара</vt:lpstr>
      <vt:lpstr>Reinforcement Learning</vt:lpstr>
      <vt:lpstr>Цели вебинара</vt:lpstr>
      <vt:lpstr>Что такое Reinforcement Learning</vt:lpstr>
      <vt:lpstr>Третья парадигма машинного обучения</vt:lpstr>
      <vt:lpstr>Reinforcement Learning</vt:lpstr>
      <vt:lpstr>PowerPoint Presentation</vt:lpstr>
      <vt:lpstr>Алгоритмы RL</vt:lpstr>
      <vt:lpstr>Обзор алгоритмов RL</vt:lpstr>
      <vt:lpstr>Алгоритмы RL на курсе</vt:lpstr>
      <vt:lpstr>Теория</vt:lpstr>
      <vt:lpstr>Марковский Процесс </vt:lpstr>
      <vt:lpstr>Марковский Процесс Принятия Решений  (Markov Decision Process – MDP) </vt:lpstr>
      <vt:lpstr>Марковский Процесс Принятия Решений  (Markov Decision Process – MDP) </vt:lpstr>
      <vt:lpstr>RL policy – детерминированная политика</vt:lpstr>
      <vt:lpstr>Функция ценности состояния</vt:lpstr>
      <vt:lpstr>Функция ценности состояния-действия</vt:lpstr>
      <vt:lpstr>Уравнение Беллмана</vt:lpstr>
      <vt:lpstr>Уравнение Беллмана для 𝑣-функции </vt:lpstr>
      <vt:lpstr>Уравнение Беллмана для q-функции </vt:lpstr>
      <vt:lpstr>Правило сравнения политики</vt:lpstr>
      <vt:lpstr>Алгоритм SARSA</vt:lpstr>
      <vt:lpstr>Temporal-Difference policy evaluation</vt:lpstr>
      <vt:lpstr>Temporal-Difference</vt:lpstr>
      <vt:lpstr>SARSA</vt:lpstr>
      <vt:lpstr>SARSA</vt:lpstr>
      <vt:lpstr>Q-learning</vt:lpstr>
      <vt:lpstr>Оптимальная политика</vt:lpstr>
      <vt:lpstr>Q-learning</vt:lpstr>
      <vt:lpstr>Q-learning</vt:lpstr>
      <vt:lpstr>Практика</vt:lpstr>
      <vt:lpstr>Практическая реализация </vt:lpstr>
      <vt:lpstr>Вопросы?</vt:lpstr>
      <vt:lpstr>Рефлексия</vt:lpstr>
      <vt:lpstr>Подведем итоги</vt:lpstr>
      <vt:lpstr>PowerPoint Presentation</vt:lpstr>
      <vt:lpstr>PowerPoint Presentation</vt:lpstr>
      <vt:lpstr>Команда курса</vt:lpstr>
      <vt:lpstr>Карта курса</vt:lpstr>
      <vt:lpstr>Программа курса</vt:lpstr>
      <vt:lpstr>Программа курса</vt:lpstr>
      <vt:lpstr>Программа курса</vt:lpstr>
      <vt:lpstr>Программа курса</vt:lpstr>
      <vt:lpstr>Программа курса</vt:lpstr>
      <vt:lpstr>Reinforcement Learning </vt:lpstr>
      <vt:lpstr>PowerPoint Presentation</vt:lpstr>
      <vt:lpstr>Следующий открытый урок</vt:lpstr>
      <vt:lpstr>Заполните, пожалуйста, опрос о занятии      Спасибо за внимание!</vt:lpstr>
      <vt:lpstr>Слайд с иллюстрациями</vt:lpstr>
      <vt:lpstr>Слайд с иллюстрациями</vt:lpstr>
      <vt:lpstr>Слайд с иллюстрациями</vt:lpstr>
      <vt:lpstr>Слайд с иллюстрациями</vt:lpstr>
      <vt:lpstr>Слайд с иллюстрациями</vt:lpstr>
      <vt:lpstr>Инструкции для работы с презентацией</vt:lpstr>
      <vt:lpstr>Как быстро заменить картинку</vt:lpstr>
      <vt:lpstr>Шаблоны слайдов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Открытый урок курса Reinforcement Learning  Основные алгоритмы обучения  с подкреплением SARSA и Q-learning </dc:title>
  <cp:lastModifiedBy>Стурейко Игорь Олегович</cp:lastModifiedBy>
  <cp:revision>1</cp:revision>
  <dcterms:modified xsi:type="dcterms:W3CDTF">2024-08-29T14:39:40Z</dcterms:modified>
</cp:coreProperties>
</file>